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43"/>
  </p:notesMasterIdLst>
  <p:handoutMasterIdLst>
    <p:handoutMasterId r:id="rId44"/>
  </p:handoutMasterIdLst>
  <p:sldIdLst>
    <p:sldId id="256" r:id="rId5"/>
    <p:sldId id="293" r:id="rId6"/>
    <p:sldId id="283" r:id="rId7"/>
    <p:sldId id="303" r:id="rId8"/>
    <p:sldId id="268" r:id="rId9"/>
    <p:sldId id="306" r:id="rId10"/>
    <p:sldId id="269" r:id="rId11"/>
    <p:sldId id="309" r:id="rId12"/>
    <p:sldId id="308" r:id="rId13"/>
    <p:sldId id="294" r:id="rId14"/>
    <p:sldId id="292" r:id="rId15"/>
    <p:sldId id="258" r:id="rId16"/>
    <p:sldId id="310" r:id="rId17"/>
    <p:sldId id="277" r:id="rId18"/>
    <p:sldId id="276" r:id="rId19"/>
    <p:sldId id="299" r:id="rId20"/>
    <p:sldId id="300" r:id="rId21"/>
    <p:sldId id="290" r:id="rId22"/>
    <p:sldId id="275" r:id="rId23"/>
    <p:sldId id="304" r:id="rId24"/>
    <p:sldId id="285" r:id="rId25"/>
    <p:sldId id="281" r:id="rId26"/>
    <p:sldId id="286" r:id="rId27"/>
    <p:sldId id="282" r:id="rId28"/>
    <p:sldId id="288" r:id="rId29"/>
    <p:sldId id="295" r:id="rId30"/>
    <p:sldId id="279" r:id="rId31"/>
    <p:sldId id="284" r:id="rId32"/>
    <p:sldId id="296" r:id="rId33"/>
    <p:sldId id="291" r:id="rId34"/>
    <p:sldId id="297" r:id="rId35"/>
    <p:sldId id="262" r:id="rId36"/>
    <p:sldId id="278" r:id="rId37"/>
    <p:sldId id="298" r:id="rId38"/>
    <p:sldId id="311" r:id="rId39"/>
    <p:sldId id="307" r:id="rId40"/>
    <p:sldId id="267" r:id="rId41"/>
    <p:sldId id="302" r:id="rId4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EN, MEGAN E." initials="GME" lastIdx="1" clrIdx="0">
    <p:extLst>
      <p:ext uri="{19B8F6BF-5375-455C-9EA6-DF929625EA0E}">
        <p15:presenceInfo xmlns:p15="http://schemas.microsoft.com/office/powerpoint/2012/main" userId="S-1-5-21-701068653-1194466305-1857948575-5298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182" autoAdjust="0"/>
  </p:normalViewPr>
  <p:slideViewPr>
    <p:cSldViewPr>
      <p:cViewPr>
        <p:scale>
          <a:sx n="63" d="100"/>
          <a:sy n="63" d="100"/>
        </p:scale>
        <p:origin x="39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EN, MEGAN E." userId="8159b25c-dbed-43fc-bb0a-b8228f6a721a" providerId="ADAL" clId="{6D0C8915-3902-4F65-98C1-5F8ABB992859}"/>
    <pc:docChg chg="undo redo custSel addSld delSld modSld sldOrd modMainMaster modNotesMaster modHandout">
      <pc:chgData name="GREEN, MEGAN E." userId="8159b25c-dbed-43fc-bb0a-b8228f6a721a" providerId="ADAL" clId="{6D0C8915-3902-4F65-98C1-5F8ABB992859}" dt="2021-10-12T14:45:03.512" v="16796"/>
      <pc:docMkLst>
        <pc:docMk/>
      </pc:docMkLst>
      <pc:sldChg chg="addSp delSp modSp mod modTransition setBg delDesignElem">
        <pc:chgData name="GREEN, MEGAN E." userId="8159b25c-dbed-43fc-bb0a-b8228f6a721a" providerId="ADAL" clId="{6D0C8915-3902-4F65-98C1-5F8ABB992859}" dt="2021-09-30T14:29:05.328" v="14342" actId="1076"/>
        <pc:sldMkLst>
          <pc:docMk/>
          <pc:sldMk cId="2142729111" sldId="256"/>
        </pc:sldMkLst>
        <pc:spChg chg="mod ord">
          <ac:chgData name="GREEN, MEGAN E." userId="8159b25c-dbed-43fc-bb0a-b8228f6a721a" providerId="ADAL" clId="{6D0C8915-3902-4F65-98C1-5F8ABB992859}" dt="2021-09-23T12:50:36.667" v="12266" actId="20577"/>
          <ac:spMkLst>
            <pc:docMk/>
            <pc:sldMk cId="2142729111" sldId="256"/>
            <ac:spMk id="2" creationId="{00000000-0000-0000-0000-000000000000}"/>
          </ac:spMkLst>
        </pc:spChg>
        <pc:spChg chg="mod">
          <ac:chgData name="GREEN, MEGAN E." userId="8159b25c-dbed-43fc-bb0a-b8228f6a721a" providerId="ADAL" clId="{6D0C8915-3902-4F65-98C1-5F8ABB992859}" dt="2021-09-23T12:58:48.090" v="12281" actId="403"/>
          <ac:spMkLst>
            <pc:docMk/>
            <pc:sldMk cId="2142729111" sldId="256"/>
            <ac:spMk id="3" creationId="{00000000-0000-0000-0000-000000000000}"/>
          </ac:spMkLst>
        </pc:spChg>
        <pc:spChg chg="add del">
          <ac:chgData name="GREEN, MEGAN E." userId="8159b25c-dbed-43fc-bb0a-b8228f6a721a" providerId="ADAL" clId="{6D0C8915-3902-4F65-98C1-5F8ABB992859}" dt="2021-09-14T13:19:55.679" v="4871" actId="26606"/>
          <ac:spMkLst>
            <pc:docMk/>
            <pc:sldMk cId="2142729111" sldId="256"/>
            <ac:spMk id="8" creationId="{E8035907-EB9C-4E11-8A9B-D25B0AD8D749}"/>
          </ac:spMkLst>
        </pc:spChg>
        <pc:spChg chg="add del">
          <ac:chgData name="GREEN, MEGAN E." userId="8159b25c-dbed-43fc-bb0a-b8228f6a721a" providerId="ADAL" clId="{6D0C8915-3902-4F65-98C1-5F8ABB992859}" dt="2021-09-14T13:19:55.679" v="4871" actId="26606"/>
          <ac:spMkLst>
            <pc:docMk/>
            <pc:sldMk cId="2142729111" sldId="256"/>
            <ac:spMk id="14" creationId="{D9C69FA7-0958-4ED9-A0DF-E87A0C137BF5}"/>
          </ac:spMkLst>
        </pc:spChg>
        <pc:spChg chg="add del">
          <ac:chgData name="GREEN, MEGAN E." userId="8159b25c-dbed-43fc-bb0a-b8228f6a721a" providerId="ADAL" clId="{6D0C8915-3902-4F65-98C1-5F8ABB992859}" dt="2021-09-14T19:12:22.702" v="8667" actId="26606"/>
          <ac:spMkLst>
            <pc:docMk/>
            <pc:sldMk cId="2142729111" sldId="256"/>
            <ac:spMk id="16" creationId="{48FDEBDB-5859-4B9E-8810-2C5CFED093F3}"/>
          </ac:spMkLst>
        </pc:spChg>
        <pc:spChg chg="add del">
          <ac:chgData name="GREEN, MEGAN E." userId="8159b25c-dbed-43fc-bb0a-b8228f6a721a" providerId="ADAL" clId="{6D0C8915-3902-4F65-98C1-5F8ABB992859}" dt="2021-09-14T19:12:04.868" v="8658" actId="26606"/>
          <ac:spMkLst>
            <pc:docMk/>
            <pc:sldMk cId="2142729111" sldId="256"/>
            <ac:spMk id="22" creationId="{5C28659E-412C-4600-B45E-BAE370BC24B9}"/>
          </ac:spMkLst>
        </pc:spChg>
        <pc:spChg chg="add del">
          <ac:chgData name="GREEN, MEGAN E." userId="8159b25c-dbed-43fc-bb0a-b8228f6a721a" providerId="ADAL" clId="{6D0C8915-3902-4F65-98C1-5F8ABB992859}" dt="2021-09-14T19:12:04.868" v="8658" actId="26606"/>
          <ac:spMkLst>
            <pc:docMk/>
            <pc:sldMk cId="2142729111" sldId="256"/>
            <ac:spMk id="24" creationId="{AE95896B-6905-4618-A7DF-DED8A61FBC83}"/>
          </ac:spMkLst>
        </pc:spChg>
        <pc:spChg chg="add del">
          <ac:chgData name="GREEN, MEGAN E." userId="8159b25c-dbed-43fc-bb0a-b8228f6a721a" providerId="ADAL" clId="{6D0C8915-3902-4F65-98C1-5F8ABB992859}" dt="2021-09-14T19:12:04.868" v="8658" actId="26606"/>
          <ac:spMkLst>
            <pc:docMk/>
            <pc:sldMk cId="2142729111" sldId="256"/>
            <ac:spMk id="26" creationId="{7748BD8C-4984-4138-94CA-2DC5F39DC379}"/>
          </ac:spMkLst>
        </pc:spChg>
        <pc:spChg chg="add del">
          <ac:chgData name="GREEN, MEGAN E." userId="8159b25c-dbed-43fc-bb0a-b8228f6a721a" providerId="ADAL" clId="{6D0C8915-3902-4F65-98C1-5F8ABB992859}" dt="2021-09-14T19:12:09.086" v="8660" actId="26606"/>
          <ac:spMkLst>
            <pc:docMk/>
            <pc:sldMk cId="2142729111" sldId="256"/>
            <ac:spMk id="28" creationId="{CCFB0F09-9A6D-4393-94DE-D19BB32FF3B2}"/>
          </ac:spMkLst>
        </pc:spChg>
        <pc:spChg chg="add del">
          <ac:chgData name="GREEN, MEGAN E." userId="8159b25c-dbed-43fc-bb0a-b8228f6a721a" providerId="ADAL" clId="{6D0C8915-3902-4F65-98C1-5F8ABB992859}" dt="2021-09-14T19:12:09.086" v="8660" actId="26606"/>
          <ac:spMkLst>
            <pc:docMk/>
            <pc:sldMk cId="2142729111" sldId="256"/>
            <ac:spMk id="29" creationId="{5C28659E-412C-4600-B45E-BAE370BC24B9}"/>
          </ac:spMkLst>
        </pc:spChg>
        <pc:spChg chg="add del">
          <ac:chgData name="GREEN, MEGAN E." userId="8159b25c-dbed-43fc-bb0a-b8228f6a721a" providerId="ADAL" clId="{6D0C8915-3902-4F65-98C1-5F8ABB992859}" dt="2021-09-14T19:12:09.086" v="8660" actId="26606"/>
          <ac:spMkLst>
            <pc:docMk/>
            <pc:sldMk cId="2142729111" sldId="256"/>
            <ac:spMk id="30" creationId="{C1A8FF86-3729-44D9-9029-E0816A7E245C}"/>
          </ac:spMkLst>
        </pc:spChg>
        <pc:spChg chg="add del">
          <ac:chgData name="GREEN, MEGAN E." userId="8159b25c-dbed-43fc-bb0a-b8228f6a721a" providerId="ADAL" clId="{6D0C8915-3902-4F65-98C1-5F8ABB992859}" dt="2021-09-14T19:12:09.086" v="8660" actId="26606"/>
          <ac:spMkLst>
            <pc:docMk/>
            <pc:sldMk cId="2142729111" sldId="256"/>
            <ac:spMk id="31" creationId="{55BE2824-A619-43D4-8CEE-814E76EACEFF}"/>
          </ac:spMkLst>
        </pc:spChg>
        <pc:spChg chg="add del">
          <ac:chgData name="GREEN, MEGAN E." userId="8159b25c-dbed-43fc-bb0a-b8228f6a721a" providerId="ADAL" clId="{6D0C8915-3902-4F65-98C1-5F8ABB992859}" dt="2021-09-14T19:12:09.086" v="8660" actId="26606"/>
          <ac:spMkLst>
            <pc:docMk/>
            <pc:sldMk cId="2142729111" sldId="256"/>
            <ac:spMk id="35" creationId="{7F757314-8028-429F-A691-15514DF1133C}"/>
          </ac:spMkLst>
        </pc:spChg>
        <pc:spChg chg="add del">
          <ac:chgData name="GREEN, MEGAN E." userId="8159b25c-dbed-43fc-bb0a-b8228f6a721a" providerId="ADAL" clId="{6D0C8915-3902-4F65-98C1-5F8ABB992859}" dt="2021-09-14T19:12:10.529" v="8662" actId="26606"/>
          <ac:spMkLst>
            <pc:docMk/>
            <pc:sldMk cId="2142729111" sldId="256"/>
            <ac:spMk id="37" creationId="{CFB57ED5-941D-44E2-9320-56A0A026F201}"/>
          </ac:spMkLst>
        </pc:spChg>
        <pc:spChg chg="add del">
          <ac:chgData name="GREEN, MEGAN E." userId="8159b25c-dbed-43fc-bb0a-b8228f6a721a" providerId="ADAL" clId="{6D0C8915-3902-4F65-98C1-5F8ABB992859}" dt="2021-09-14T19:12:10.529" v="8662" actId="26606"/>
          <ac:spMkLst>
            <pc:docMk/>
            <pc:sldMk cId="2142729111" sldId="256"/>
            <ac:spMk id="38" creationId="{7A1BE9A9-6FBF-4CF1-8F0C-BFCFF1FD962B}"/>
          </ac:spMkLst>
        </pc:spChg>
        <pc:spChg chg="add del">
          <ac:chgData name="GREEN, MEGAN E." userId="8159b25c-dbed-43fc-bb0a-b8228f6a721a" providerId="ADAL" clId="{6D0C8915-3902-4F65-98C1-5F8ABB992859}" dt="2021-09-14T19:12:10.529" v="8662" actId="26606"/>
          <ac:spMkLst>
            <pc:docMk/>
            <pc:sldMk cId="2142729111" sldId="256"/>
            <ac:spMk id="39" creationId="{C4AE8163-578C-46A4-BF65-BD3AEEF2A05E}"/>
          </ac:spMkLst>
        </pc:spChg>
        <pc:spChg chg="add del">
          <ac:chgData name="GREEN, MEGAN E." userId="8159b25c-dbed-43fc-bb0a-b8228f6a721a" providerId="ADAL" clId="{6D0C8915-3902-4F65-98C1-5F8ABB992859}" dt="2021-09-14T19:12:10.529" v="8662" actId="26606"/>
          <ac:spMkLst>
            <pc:docMk/>
            <pc:sldMk cId="2142729111" sldId="256"/>
            <ac:spMk id="40" creationId="{346F56CC-F97A-40DF-9A88-6D8BF7A6A75B}"/>
          </ac:spMkLst>
        </pc:spChg>
        <pc:spChg chg="add del">
          <ac:chgData name="GREEN, MEGAN E." userId="8159b25c-dbed-43fc-bb0a-b8228f6a721a" providerId="ADAL" clId="{6D0C8915-3902-4F65-98C1-5F8ABB992859}" dt="2021-09-14T19:12:16.148" v="8664" actId="26606"/>
          <ac:spMkLst>
            <pc:docMk/>
            <pc:sldMk cId="2142729111" sldId="256"/>
            <ac:spMk id="45" creationId="{2A0E4E09-FC02-4ADC-951A-3FFA90B6FE39}"/>
          </ac:spMkLst>
        </pc:spChg>
        <pc:spChg chg="add del">
          <ac:chgData name="GREEN, MEGAN E." userId="8159b25c-dbed-43fc-bb0a-b8228f6a721a" providerId="ADAL" clId="{6D0C8915-3902-4F65-98C1-5F8ABB992859}" dt="2021-09-14T19:12:16.148" v="8664" actId="26606"/>
          <ac:spMkLst>
            <pc:docMk/>
            <pc:sldMk cId="2142729111" sldId="256"/>
            <ac:spMk id="46" creationId="{0060CE1A-A2ED-43AC-857D-05822177FAD1}"/>
          </ac:spMkLst>
        </pc:spChg>
        <pc:spChg chg="add del">
          <ac:chgData name="GREEN, MEGAN E." userId="8159b25c-dbed-43fc-bb0a-b8228f6a721a" providerId="ADAL" clId="{6D0C8915-3902-4F65-98C1-5F8ABB992859}" dt="2021-09-14T19:12:22.686" v="8666" actId="26606"/>
          <ac:spMkLst>
            <pc:docMk/>
            <pc:sldMk cId="2142729111" sldId="256"/>
            <ac:spMk id="48" creationId="{19A1D830-E73C-47A9-A534-323CEEFF5B32}"/>
          </ac:spMkLst>
        </pc:spChg>
        <pc:spChg chg="add del">
          <ac:chgData name="GREEN, MEGAN E." userId="8159b25c-dbed-43fc-bb0a-b8228f6a721a" providerId="ADAL" clId="{6D0C8915-3902-4F65-98C1-5F8ABB992859}" dt="2021-09-14T19:12:22.686" v="8666" actId="26606"/>
          <ac:spMkLst>
            <pc:docMk/>
            <pc:sldMk cId="2142729111" sldId="256"/>
            <ac:spMk id="49" creationId="{8F69FBEC-4C47-4288-962D-3FC20C79F3F5}"/>
          </ac:spMkLst>
        </pc:spChg>
        <pc:spChg chg="add del">
          <ac:chgData name="GREEN, MEGAN E." userId="8159b25c-dbed-43fc-bb0a-b8228f6a721a" providerId="ADAL" clId="{6D0C8915-3902-4F65-98C1-5F8ABB992859}" dt="2021-09-20T15:48:30.668" v="9031" actId="26606"/>
          <ac:spMkLst>
            <pc:docMk/>
            <pc:sldMk cId="2142729111" sldId="256"/>
            <ac:spMk id="53" creationId="{5C28659E-412C-4600-B45E-BAE370BC24B9}"/>
          </ac:spMkLst>
        </pc:spChg>
        <pc:spChg chg="add del">
          <ac:chgData name="GREEN, MEGAN E." userId="8159b25c-dbed-43fc-bb0a-b8228f6a721a" providerId="ADAL" clId="{6D0C8915-3902-4F65-98C1-5F8ABB992859}" dt="2021-09-20T15:48:30.668" v="9031" actId="26606"/>
          <ac:spMkLst>
            <pc:docMk/>
            <pc:sldMk cId="2142729111" sldId="256"/>
            <ac:spMk id="54" creationId="{AE95896B-6905-4618-A7DF-DED8A61FBC83}"/>
          </ac:spMkLst>
        </pc:spChg>
        <pc:spChg chg="add del">
          <ac:chgData name="GREEN, MEGAN E." userId="8159b25c-dbed-43fc-bb0a-b8228f6a721a" providerId="ADAL" clId="{6D0C8915-3902-4F65-98C1-5F8ABB992859}" dt="2021-09-20T15:48:30.668" v="9031" actId="26606"/>
          <ac:spMkLst>
            <pc:docMk/>
            <pc:sldMk cId="2142729111" sldId="256"/>
            <ac:spMk id="55" creationId="{7748BD8C-4984-4138-94CA-2DC5F39DC379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142729111" sldId="256"/>
            <ac:spMk id="60" creationId="{5C28659E-412C-4600-B45E-BAE370BC24B9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142729111" sldId="256"/>
            <ac:spMk id="62" creationId="{AE95896B-6905-4618-A7DF-DED8A61FBC83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142729111" sldId="256"/>
            <ac:spMk id="64" creationId="{7748BD8C-4984-4138-94CA-2DC5F39DC379}"/>
          </ac:spMkLst>
        </pc:spChg>
        <pc:grpChg chg="add del">
          <ac:chgData name="GREEN, MEGAN E." userId="8159b25c-dbed-43fc-bb0a-b8228f6a721a" providerId="ADAL" clId="{6D0C8915-3902-4F65-98C1-5F8ABB992859}" dt="2021-09-14T13:19:55.679" v="4871" actId="26606"/>
          <ac:grpSpMkLst>
            <pc:docMk/>
            <pc:sldMk cId="2142729111" sldId="256"/>
            <ac:grpSpMk id="10" creationId="{B4CFDD4A-4FA1-4CD9-90D5-E253C2040BA3}"/>
          </ac:grpSpMkLst>
        </pc:grpChg>
        <pc:grpChg chg="add del">
          <ac:chgData name="GREEN, MEGAN E." userId="8159b25c-dbed-43fc-bb0a-b8228f6a721a" providerId="ADAL" clId="{6D0C8915-3902-4F65-98C1-5F8ABB992859}" dt="2021-09-14T19:12:09.086" v="8660" actId="26606"/>
          <ac:grpSpMkLst>
            <pc:docMk/>
            <pc:sldMk cId="2142729111" sldId="256"/>
            <ac:grpSpMk id="32" creationId="{A924F705-30C0-4ED8-9364-62609FAD44D2}"/>
          </ac:grpSpMkLst>
        </pc:grpChg>
        <pc:grpChg chg="add del">
          <ac:chgData name="GREEN, MEGAN E." userId="8159b25c-dbed-43fc-bb0a-b8228f6a721a" providerId="ADAL" clId="{6D0C8915-3902-4F65-98C1-5F8ABB992859}" dt="2021-09-14T19:12:10.529" v="8662" actId="26606"/>
          <ac:grpSpMkLst>
            <pc:docMk/>
            <pc:sldMk cId="2142729111" sldId="256"/>
            <ac:grpSpMk id="41" creationId="{694818F1-2ACF-4181-B8B6-7637EB92BD6E}"/>
          </ac:grpSpMkLst>
        </pc:grpChg>
        <pc:grpChg chg="add del">
          <ac:chgData name="GREEN, MEGAN E." userId="8159b25c-dbed-43fc-bb0a-b8228f6a721a" providerId="ADAL" clId="{6D0C8915-3902-4F65-98C1-5F8ABB992859}" dt="2021-09-14T19:12:22.686" v="8666" actId="26606"/>
          <ac:grpSpMkLst>
            <pc:docMk/>
            <pc:sldMk cId="2142729111" sldId="256"/>
            <ac:grpSpMk id="50" creationId="{54F6FC82-E588-4DA0-8096-0C3BD54F17B5}"/>
          </ac:grpSpMkLst>
        </pc:grpChg>
        <pc:picChg chg="add mod ord">
          <ac:chgData name="GREEN, MEGAN E." userId="8159b25c-dbed-43fc-bb0a-b8228f6a721a" providerId="ADAL" clId="{6D0C8915-3902-4F65-98C1-5F8ABB992859}" dt="2021-09-14T19:12:42.855" v="8675" actId="1076"/>
          <ac:picMkLst>
            <pc:docMk/>
            <pc:sldMk cId="2142729111" sldId="256"/>
            <ac:picMk id="4" creationId="{125A51D1-3830-4153-AD29-A9DEC3B4A9A8}"/>
          </ac:picMkLst>
        </pc:picChg>
        <pc:cxnChg chg="add del">
          <ac:chgData name="GREEN, MEGAN E." userId="8159b25c-dbed-43fc-bb0a-b8228f6a721a" providerId="ADAL" clId="{6D0C8915-3902-4F65-98C1-5F8ABB992859}" dt="2021-09-14T19:12:22.702" v="8667" actId="26606"/>
          <ac:cxnSpMkLst>
            <pc:docMk/>
            <pc:sldMk cId="2142729111" sldId="256"/>
            <ac:cxnSpMk id="17" creationId="{B1D1A340-723B-4014-B5FE-204F06273136}"/>
          </ac:cxnSpMkLst>
        </pc:cxnChg>
      </pc:sldChg>
      <pc:sldChg chg="addSp delSp modSp del ord">
        <pc:chgData name="GREEN, MEGAN E." userId="8159b25c-dbed-43fc-bb0a-b8228f6a721a" providerId="ADAL" clId="{6D0C8915-3902-4F65-98C1-5F8ABB992859}" dt="2021-09-07T16:39:47.104" v="3645" actId="2696"/>
        <pc:sldMkLst>
          <pc:docMk/>
          <pc:sldMk cId="682195269" sldId="257"/>
        </pc:sldMkLst>
        <pc:spChg chg="del mod">
          <ac:chgData name="GREEN, MEGAN E." userId="8159b25c-dbed-43fc-bb0a-b8228f6a721a" providerId="ADAL" clId="{6D0C8915-3902-4F65-98C1-5F8ABB992859}" dt="2021-09-01T17:49:21.201" v="91" actId="478"/>
          <ac:spMkLst>
            <pc:docMk/>
            <pc:sldMk cId="682195269" sldId="257"/>
            <ac:spMk id="2" creationId="{00000000-0000-0000-0000-000000000000}"/>
          </ac:spMkLst>
        </pc:spChg>
        <pc:spChg chg="del mod">
          <ac:chgData name="GREEN, MEGAN E." userId="8159b25c-dbed-43fc-bb0a-b8228f6a721a" providerId="ADAL" clId="{6D0C8915-3902-4F65-98C1-5F8ABB992859}" dt="2021-09-01T17:49:15.947" v="89" actId="20577"/>
          <ac:spMkLst>
            <pc:docMk/>
            <pc:sldMk cId="682195269" sldId="257"/>
            <ac:spMk id="3" creationId="{00000000-0000-0000-0000-000000000000}"/>
          </ac:spMkLst>
        </pc:spChg>
        <pc:spChg chg="add mod">
          <ac:chgData name="GREEN, MEGAN E." userId="8159b25c-dbed-43fc-bb0a-b8228f6a721a" providerId="ADAL" clId="{6D0C8915-3902-4F65-98C1-5F8ABB992859}" dt="2021-09-01T17:51:20.378" v="356" actId="20577"/>
          <ac:spMkLst>
            <pc:docMk/>
            <pc:sldMk cId="682195269" sldId="257"/>
            <ac:spMk id="4" creationId="{B75CE4C1-74F4-4F4C-B975-3F47B41CF43D}"/>
          </ac:spMkLst>
        </pc:spChg>
        <pc:picChg chg="add mod">
          <ac:chgData name="GREEN, MEGAN E." userId="8159b25c-dbed-43fc-bb0a-b8228f6a721a" providerId="ADAL" clId="{6D0C8915-3902-4F65-98C1-5F8ABB992859}" dt="2021-09-01T17:49:32.538" v="94" actId="14100"/>
          <ac:picMkLst>
            <pc:docMk/>
            <pc:sldMk cId="682195269" sldId="257"/>
            <ac:picMk id="1026" creationId="{70431273-A4B8-4380-9091-AC945C44AD9A}"/>
          </ac:picMkLst>
        </pc:picChg>
      </pc:sldChg>
      <pc:sldChg chg="addSp delSp modSp mod ord modTransition setBg setClrOvrMap delDesignElem modNotesTx">
        <pc:chgData name="GREEN, MEGAN E." userId="8159b25c-dbed-43fc-bb0a-b8228f6a721a" providerId="ADAL" clId="{6D0C8915-3902-4F65-98C1-5F8ABB992859}" dt="2021-09-30T14:29:05.328" v="14342" actId="1076"/>
        <pc:sldMkLst>
          <pc:docMk/>
          <pc:sldMk cId="1900486290" sldId="258"/>
        </pc:sldMkLst>
        <pc:spChg chg="del mod">
          <ac:chgData name="GREEN, MEGAN E." userId="8159b25c-dbed-43fc-bb0a-b8228f6a721a" providerId="ADAL" clId="{6D0C8915-3902-4F65-98C1-5F8ABB992859}" dt="2021-09-01T17:52:14.155" v="367" actId="478"/>
          <ac:spMkLst>
            <pc:docMk/>
            <pc:sldMk cId="1900486290" sldId="258"/>
            <ac:spMk id="2" creationId="{00000000-0000-0000-0000-000000000000}"/>
          </ac:spMkLst>
        </pc:spChg>
        <pc:spChg chg="add del mod">
          <ac:chgData name="GREEN, MEGAN E." userId="8159b25c-dbed-43fc-bb0a-b8228f6a721a" providerId="ADAL" clId="{6D0C8915-3902-4F65-98C1-5F8ABB992859}" dt="2021-09-01T17:52:16.445" v="369" actId="478"/>
          <ac:spMkLst>
            <pc:docMk/>
            <pc:sldMk cId="1900486290" sldId="258"/>
            <ac:spMk id="3" creationId="{451AEF58-D720-4E9D-A5D7-25F99024FE0F}"/>
          </ac:spMkLst>
        </pc:spChg>
        <pc:spChg chg="add del mod">
          <ac:chgData name="GREEN, MEGAN E." userId="8159b25c-dbed-43fc-bb0a-b8228f6a721a" providerId="ADAL" clId="{6D0C8915-3902-4F65-98C1-5F8ABB992859}" dt="2021-09-07T16:11:53.338" v="2678" actId="478"/>
          <ac:spMkLst>
            <pc:docMk/>
            <pc:sldMk cId="1900486290" sldId="258"/>
            <ac:spMk id="4" creationId="{D5B25067-F09E-4CE7-85C1-C311A71B6802}"/>
          </ac:spMkLst>
        </pc:spChg>
        <pc:spChg chg="add del mod">
          <ac:chgData name="GREEN, MEGAN E." userId="8159b25c-dbed-43fc-bb0a-b8228f6a721a" providerId="ADAL" clId="{6D0C8915-3902-4F65-98C1-5F8ABB992859}" dt="2021-09-01T18:07:58.819" v="574" actId="20577"/>
          <ac:spMkLst>
            <pc:docMk/>
            <pc:sldMk cId="1900486290" sldId="258"/>
            <ac:spMk id="5" creationId="{EC804C89-4159-40B3-B4E3-F95DAC7EE8D6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1900486290" sldId="258"/>
            <ac:spMk id="75" creationId="{3E9FBC8E-8666-4442-8D7D-B250510CD44D}"/>
          </ac:spMkLst>
        </pc:spChg>
        <pc:grpChg chg="add del">
          <ac:chgData name="GREEN, MEGAN E." userId="8159b25c-dbed-43fc-bb0a-b8228f6a721a" providerId="ADAL" clId="{6D0C8915-3902-4F65-98C1-5F8ABB992859}" dt="2021-09-30T14:29:05.328" v="14342" actId="1076"/>
          <ac:grpSpMkLst>
            <pc:docMk/>
            <pc:sldMk cId="1900486290" sldId="258"/>
            <ac:grpSpMk id="71" creationId="{2A313B03-D361-4EC9-AF52-0B3C1C92C26D}"/>
          </ac:grpSpMkLst>
        </pc:grpChg>
        <pc:graphicFrameChg chg="del">
          <ac:chgData name="GREEN, MEGAN E." userId="8159b25c-dbed-43fc-bb0a-b8228f6a721a" providerId="ADAL" clId="{6D0C8915-3902-4F65-98C1-5F8ABB992859}" dt="2021-09-01T17:51:43.444" v="358" actId="478"/>
          <ac:graphicFrameMkLst>
            <pc:docMk/>
            <pc:sldMk cId="1900486290" sldId="258"/>
            <ac:graphicFrameMk id="6" creationId="{00000000-0000-0000-0000-000000000000}"/>
          </ac:graphicFrameMkLst>
        </pc:graphicFrameChg>
        <pc:picChg chg="add del mod">
          <ac:chgData name="GREEN, MEGAN E." userId="8159b25c-dbed-43fc-bb0a-b8228f6a721a" providerId="ADAL" clId="{6D0C8915-3902-4F65-98C1-5F8ABB992859}" dt="2021-09-07T16:10:31.835" v="2676" actId="478"/>
          <ac:picMkLst>
            <pc:docMk/>
            <pc:sldMk cId="1900486290" sldId="258"/>
            <ac:picMk id="2" creationId="{07826AF1-8622-40A6-854D-C86D2D445FEC}"/>
          </ac:picMkLst>
        </pc:picChg>
        <pc:picChg chg="add mod">
          <ac:chgData name="GREEN, MEGAN E." userId="8159b25c-dbed-43fc-bb0a-b8228f6a721a" providerId="ADAL" clId="{6D0C8915-3902-4F65-98C1-5F8ABB992859}" dt="2021-09-14T13:20:03.545" v="4873" actId="26606"/>
          <ac:picMkLst>
            <pc:docMk/>
            <pc:sldMk cId="1900486290" sldId="258"/>
            <ac:picMk id="1026" creationId="{9BCC383D-F376-46B6-963B-814086BFCE9D}"/>
          </ac:picMkLst>
        </pc:picChg>
        <pc:picChg chg="add del mod">
          <ac:chgData name="GREEN, MEGAN E." userId="8159b25c-dbed-43fc-bb0a-b8228f6a721a" providerId="ADAL" clId="{6D0C8915-3902-4F65-98C1-5F8ABB992859}" dt="2021-09-07T16:11:51.446" v="2677" actId="478"/>
          <ac:picMkLst>
            <pc:docMk/>
            <pc:sldMk cId="1900486290" sldId="258"/>
            <ac:picMk id="2050" creationId="{D8FC5DAF-465E-4219-B2EC-4DFCB8071942}"/>
          </ac:picMkLst>
        </pc:picChg>
      </pc:sldChg>
      <pc:sldChg chg="addSp delSp modSp del mod setBg delDesignElem">
        <pc:chgData name="GREEN, MEGAN E." userId="8159b25c-dbed-43fc-bb0a-b8228f6a721a" providerId="ADAL" clId="{6D0C8915-3902-4F65-98C1-5F8ABB992859}" dt="2021-09-20T17:45:54.367" v="10623" actId="2696"/>
        <pc:sldMkLst>
          <pc:docMk/>
          <pc:sldMk cId="1180589104" sldId="259"/>
        </pc:sldMkLst>
        <pc:spChg chg="del mod">
          <ac:chgData name="GREEN, MEGAN E." userId="8159b25c-dbed-43fc-bb0a-b8228f6a721a" providerId="ADAL" clId="{6D0C8915-3902-4F65-98C1-5F8ABB992859}" dt="2021-09-01T17:57:36.788" v="398" actId="1076"/>
          <ac:spMkLst>
            <pc:docMk/>
            <pc:sldMk cId="1180589104" sldId="259"/>
            <ac:spMk id="2" creationId="{00000000-0000-0000-0000-000000000000}"/>
          </ac:spMkLst>
        </pc:spChg>
        <pc:spChg chg="add mod">
          <ac:chgData name="GREEN, MEGAN E." userId="8159b25c-dbed-43fc-bb0a-b8228f6a721a" providerId="ADAL" clId="{6D0C8915-3902-4F65-98C1-5F8ABB992859}" dt="2021-09-14T13:24:30.043" v="4994" actId="122"/>
          <ac:spMkLst>
            <pc:docMk/>
            <pc:sldMk cId="1180589104" sldId="259"/>
            <ac:spMk id="2" creationId="{0F95C4A2-6C81-4962-ABEE-B87DCA5D45BF}"/>
          </ac:spMkLst>
        </pc:spChg>
        <pc:spChg chg="del">
          <ac:chgData name="GREEN, MEGAN E." userId="8159b25c-dbed-43fc-bb0a-b8228f6a721a" providerId="ADAL" clId="{6D0C8915-3902-4F65-98C1-5F8ABB992859}" dt="2021-09-01T17:51:49.806" v="360" actId="478"/>
          <ac:spMkLst>
            <pc:docMk/>
            <pc:sldMk cId="1180589104" sldId="259"/>
            <ac:spMk id="3" creationId="{00000000-0000-0000-0000-000000000000}"/>
          </ac:spMkLst>
        </pc:spChg>
        <pc:spChg chg="add del mod">
          <ac:chgData name="GREEN, MEGAN E." userId="8159b25c-dbed-43fc-bb0a-b8228f6a721a" providerId="ADAL" clId="{6D0C8915-3902-4F65-98C1-5F8ABB992859}" dt="2021-09-01T17:57:36.788" v="398" actId="1076"/>
          <ac:spMkLst>
            <pc:docMk/>
            <pc:sldMk cId="1180589104" sldId="259"/>
            <ac:spMk id="6" creationId="{B3B7D775-3EC6-4202-88DE-89F5404E86FB}"/>
          </ac:spMkLst>
        </pc:spChg>
        <pc:spChg chg="add del mod">
          <ac:chgData name="GREEN, MEGAN E." userId="8159b25c-dbed-43fc-bb0a-b8228f6a721a" providerId="ADAL" clId="{6D0C8915-3902-4F65-98C1-5F8ABB992859}" dt="2021-09-01T17:57:36.788" v="398" actId="1076"/>
          <ac:spMkLst>
            <pc:docMk/>
            <pc:sldMk cId="1180589104" sldId="259"/>
            <ac:spMk id="8" creationId="{53C11915-ADEC-430B-892E-5604973373E3}"/>
          </ac:spMkLst>
        </pc:spChg>
        <pc:spChg chg="add del">
          <ac:chgData name="GREEN, MEGAN E." userId="8159b25c-dbed-43fc-bb0a-b8228f6a721a" providerId="ADAL" clId="{6D0C8915-3902-4F65-98C1-5F8ABB992859}" dt="2021-09-14T14:57:18.642" v="7684" actId="14100"/>
          <ac:spMkLst>
            <pc:docMk/>
            <pc:sldMk cId="1180589104" sldId="259"/>
            <ac:spMk id="14" creationId="{7049A7D3-684C-4C59-A4B6-7B308A6AD34D}"/>
          </ac:spMkLst>
        </pc:spChg>
        <pc:spChg chg="add del">
          <ac:chgData name="GREEN, MEGAN E." userId="8159b25c-dbed-43fc-bb0a-b8228f6a721a" providerId="ADAL" clId="{6D0C8915-3902-4F65-98C1-5F8ABB992859}" dt="2021-09-14T14:57:18.642" v="7684" actId="14100"/>
          <ac:spMkLst>
            <pc:docMk/>
            <pc:sldMk cId="1180589104" sldId="259"/>
            <ac:spMk id="16" creationId="{D7B1087B-C592-40E7-B532-60B453A2FE6A}"/>
          </ac:spMkLst>
        </pc:spChg>
        <pc:spChg chg="add del">
          <ac:chgData name="GREEN, MEGAN E." userId="8159b25c-dbed-43fc-bb0a-b8228f6a721a" providerId="ADAL" clId="{6D0C8915-3902-4F65-98C1-5F8ABB992859}" dt="2021-09-14T14:57:18.642" v="7684" actId="14100"/>
          <ac:spMkLst>
            <pc:docMk/>
            <pc:sldMk cId="1180589104" sldId="259"/>
            <ac:spMk id="18" creationId="{14AE7447-E8F8-4A0F-9E3D-94842BFF886E}"/>
          </ac:spMkLst>
        </pc:spChg>
        <pc:spChg chg="add del">
          <ac:chgData name="GREEN, MEGAN E." userId="8159b25c-dbed-43fc-bb0a-b8228f6a721a" providerId="ADAL" clId="{6D0C8915-3902-4F65-98C1-5F8ABB992859}" dt="2021-09-14T14:57:18.642" v="7684" actId="14100"/>
          <ac:spMkLst>
            <pc:docMk/>
            <pc:sldMk cId="1180589104" sldId="259"/>
            <ac:spMk id="24" creationId="{FF0965A7-524A-44F1-B044-48411EA4FD85}"/>
          </ac:spMkLst>
        </pc:spChg>
        <pc:spChg chg="add del">
          <ac:chgData name="GREEN, MEGAN E." userId="8159b25c-dbed-43fc-bb0a-b8228f6a721a" providerId="ADAL" clId="{6D0C8915-3902-4F65-98C1-5F8ABB992859}" dt="2021-09-14T14:57:18.642" v="7684" actId="14100"/>
          <ac:spMkLst>
            <pc:docMk/>
            <pc:sldMk cId="1180589104" sldId="259"/>
            <ac:spMk id="26" creationId="{58EE5433-7B78-4432-965F-8790C3F425BE}"/>
          </ac:spMkLst>
        </pc:spChg>
        <pc:spChg chg="add del">
          <ac:chgData name="GREEN, MEGAN E." userId="8159b25c-dbed-43fc-bb0a-b8228f6a721a" providerId="ADAL" clId="{6D0C8915-3902-4F65-98C1-5F8ABB992859}" dt="2021-09-14T14:57:18.642" v="7684" actId="14100"/>
          <ac:spMkLst>
            <pc:docMk/>
            <pc:sldMk cId="1180589104" sldId="259"/>
            <ac:spMk id="28" creationId="{8F7AAA96-ECD9-48EA-B942-1172BB519BB0}"/>
          </ac:spMkLst>
        </pc:spChg>
        <pc:spChg chg="add del">
          <ac:chgData name="GREEN, MEGAN E." userId="8159b25c-dbed-43fc-bb0a-b8228f6a721a" providerId="ADAL" clId="{6D0C8915-3902-4F65-98C1-5F8ABB992859}" dt="2021-09-14T14:57:18.642" v="7684" actId="14100"/>
          <ac:spMkLst>
            <pc:docMk/>
            <pc:sldMk cId="1180589104" sldId="259"/>
            <ac:spMk id="30" creationId="{248BD5A8-902E-46F3-9C9F-F939987C5E32}"/>
          </ac:spMkLst>
        </pc:spChg>
        <pc:grpChg chg="add del">
          <ac:chgData name="GREEN, MEGAN E." userId="8159b25c-dbed-43fc-bb0a-b8228f6a721a" providerId="ADAL" clId="{6D0C8915-3902-4F65-98C1-5F8ABB992859}" dt="2021-09-14T14:57:18.642" v="7684" actId="14100"/>
          <ac:grpSpMkLst>
            <pc:docMk/>
            <pc:sldMk cId="1180589104" sldId="259"/>
            <ac:grpSpMk id="20" creationId="{85981F80-69EE-4E2B-82A8-47FDFD7720AC}"/>
          </ac:grpSpMkLst>
        </pc:grpChg>
        <pc:grpChg chg="add del">
          <ac:chgData name="GREEN, MEGAN E." userId="8159b25c-dbed-43fc-bb0a-b8228f6a721a" providerId="ADAL" clId="{6D0C8915-3902-4F65-98C1-5F8ABB992859}" dt="2021-09-14T14:57:18.642" v="7684" actId="14100"/>
          <ac:grpSpMkLst>
            <pc:docMk/>
            <pc:sldMk cId="1180589104" sldId="259"/>
            <ac:grpSpMk id="32" creationId="{3800B863-FA71-4FFB-9F30-56E95B0D3DF0}"/>
          </ac:grpSpMkLst>
        </pc:grpChg>
        <pc:graphicFrameChg chg="del">
          <ac:chgData name="GREEN, MEGAN E." userId="8159b25c-dbed-43fc-bb0a-b8228f6a721a" providerId="ADAL" clId="{6D0C8915-3902-4F65-98C1-5F8ABB992859}" dt="2021-09-01T17:51:47.875" v="359" actId="478"/>
          <ac:graphicFrameMkLst>
            <pc:docMk/>
            <pc:sldMk cId="1180589104" sldId="259"/>
            <ac:graphicFrameMk id="5" creationId="{00000000-0000-0000-0000-000000000000}"/>
          </ac:graphicFrameMkLst>
        </pc:graphicFrameChg>
        <pc:picChg chg="add del mod ord">
          <ac:chgData name="GREEN, MEGAN E." userId="8159b25c-dbed-43fc-bb0a-b8228f6a721a" providerId="ADAL" clId="{6D0C8915-3902-4F65-98C1-5F8ABB992859}" dt="2021-09-20T17:38:46.534" v="10622" actId="478"/>
          <ac:picMkLst>
            <pc:docMk/>
            <pc:sldMk cId="1180589104" sldId="259"/>
            <ac:picMk id="9" creationId="{510DE2DE-5260-4801-BF4A-040781DB03D9}"/>
          </ac:picMkLst>
        </pc:picChg>
      </pc:sldChg>
      <pc:sldChg chg="addSp delSp modSp del">
        <pc:chgData name="GREEN, MEGAN E." userId="8159b25c-dbed-43fc-bb0a-b8228f6a721a" providerId="ADAL" clId="{6D0C8915-3902-4F65-98C1-5F8ABB992859}" dt="2021-09-20T17:20:50.918" v="10527" actId="2696"/>
        <pc:sldMkLst>
          <pc:docMk/>
          <pc:sldMk cId="2426022026" sldId="260"/>
        </pc:sldMkLst>
        <pc:spChg chg="del mod">
          <ac:chgData name="GREEN, MEGAN E." userId="8159b25c-dbed-43fc-bb0a-b8228f6a721a" providerId="ADAL" clId="{6D0C8915-3902-4F65-98C1-5F8ABB992859}" dt="2021-09-01T17:58:05.300" v="402" actId="1076"/>
          <ac:spMkLst>
            <pc:docMk/>
            <pc:sldMk cId="2426022026" sldId="260"/>
            <ac:spMk id="2" creationId="{00000000-0000-0000-0000-000000000000}"/>
          </ac:spMkLst>
        </pc:spChg>
        <pc:spChg chg="add del mod">
          <ac:chgData name="GREEN, MEGAN E." userId="8159b25c-dbed-43fc-bb0a-b8228f6a721a" providerId="ADAL" clId="{6D0C8915-3902-4F65-98C1-5F8ABB992859}" dt="2021-09-01T17:58:05.300" v="402" actId="1076"/>
          <ac:spMkLst>
            <pc:docMk/>
            <pc:sldMk cId="2426022026" sldId="260"/>
            <ac:spMk id="3" creationId="{2C99ECB1-D3A2-4508-9A05-24FC87EB21DE}"/>
          </ac:spMkLst>
        </pc:spChg>
        <pc:spChg chg="del mod">
          <ac:chgData name="GREEN, MEGAN E." userId="8159b25c-dbed-43fc-bb0a-b8228f6a721a" providerId="ADAL" clId="{6D0C8915-3902-4F65-98C1-5F8ABB992859}" dt="2021-09-01T17:58:05.300" v="402" actId="1076"/>
          <ac:spMkLst>
            <pc:docMk/>
            <pc:sldMk cId="2426022026" sldId="260"/>
            <ac:spMk id="5" creationId="{00000000-0000-0000-0000-000000000000}"/>
          </ac:spMkLst>
        </pc:spChg>
        <pc:graphicFrameChg chg="del">
          <ac:chgData name="GREEN, MEGAN E." userId="8159b25c-dbed-43fc-bb0a-b8228f6a721a" providerId="ADAL" clId="{6D0C8915-3902-4F65-98C1-5F8ABB992859}" dt="2021-09-01T17:51:58.332" v="363" actId="478"/>
          <ac:graphicFrameMkLst>
            <pc:docMk/>
            <pc:sldMk cId="2426022026" sldId="260"/>
            <ac:graphicFrameMk id="6" creationId="{00000000-0000-0000-0000-000000000000}"/>
          </ac:graphicFrameMkLst>
        </pc:graphicFrameChg>
        <pc:picChg chg="add del mod">
          <ac:chgData name="GREEN, MEGAN E." userId="8159b25c-dbed-43fc-bb0a-b8228f6a721a" providerId="ADAL" clId="{6D0C8915-3902-4F65-98C1-5F8ABB992859}" dt="2021-09-14T13:22:34.943" v="4908" actId="14100"/>
          <ac:picMkLst>
            <pc:docMk/>
            <pc:sldMk cId="2426022026" sldId="260"/>
            <ac:picMk id="4" creationId="{7F2BA44F-D689-4B35-9AD4-F4B2E752DE88}"/>
          </ac:picMkLst>
        </pc:picChg>
      </pc:sldChg>
      <pc:sldChg chg="del">
        <pc:chgData name="GREEN, MEGAN E." userId="8159b25c-dbed-43fc-bb0a-b8228f6a721a" providerId="ADAL" clId="{6D0C8915-3902-4F65-98C1-5F8ABB992859}" dt="2021-09-07T16:39:38.422" v="3641" actId="2696"/>
        <pc:sldMkLst>
          <pc:docMk/>
          <pc:sldMk cId="1783796071" sldId="261"/>
        </pc:sldMkLst>
      </pc:sldChg>
      <pc:sldChg chg="addSp delSp modSp mod ord modTransition setBg setClrOvrMap delDesignElem">
        <pc:chgData name="GREEN, MEGAN E." userId="8159b25c-dbed-43fc-bb0a-b8228f6a721a" providerId="ADAL" clId="{6D0C8915-3902-4F65-98C1-5F8ABB992859}" dt="2021-10-12T14:43:09.621" v="16791" actId="1076"/>
        <pc:sldMkLst>
          <pc:docMk/>
          <pc:sldMk cId="3387061768" sldId="262"/>
        </pc:sldMkLst>
        <pc:spChg chg="del mod">
          <ac:chgData name="GREEN, MEGAN E." userId="8159b25c-dbed-43fc-bb0a-b8228f6a721a" providerId="ADAL" clId="{6D0C8915-3902-4F65-98C1-5F8ABB992859}" dt="2021-09-01T18:00:39.187" v="409" actId="1076"/>
          <ac:spMkLst>
            <pc:docMk/>
            <pc:sldMk cId="3387061768" sldId="262"/>
            <ac:spMk id="2" creationId="{00000000-0000-0000-0000-000000000000}"/>
          </ac:spMkLst>
        </pc:spChg>
        <pc:spChg chg="del">
          <ac:chgData name="GREEN, MEGAN E." userId="8159b25c-dbed-43fc-bb0a-b8228f6a721a" providerId="ADAL" clId="{6D0C8915-3902-4F65-98C1-5F8ABB992859}" dt="2021-09-01T18:00:39.187" v="409" actId="1076"/>
          <ac:spMkLst>
            <pc:docMk/>
            <pc:sldMk cId="3387061768" sldId="262"/>
            <ac:spMk id="3" creationId="{00000000-0000-0000-0000-000000000000}"/>
          </ac:spMkLst>
        </pc:spChg>
        <pc:spChg chg="del">
          <ac:chgData name="GREEN, MEGAN E." userId="8159b25c-dbed-43fc-bb0a-b8228f6a721a" providerId="ADAL" clId="{6D0C8915-3902-4F65-98C1-5F8ABB992859}" dt="2021-09-01T18:00:39.187" v="409" actId="1076"/>
          <ac:spMkLst>
            <pc:docMk/>
            <pc:sldMk cId="3387061768" sldId="262"/>
            <ac:spMk id="4" creationId="{00000000-0000-0000-0000-000000000000}"/>
          </ac:spMkLst>
        </pc:spChg>
        <pc:spChg chg="del">
          <ac:chgData name="GREEN, MEGAN E." userId="8159b25c-dbed-43fc-bb0a-b8228f6a721a" providerId="ADAL" clId="{6D0C8915-3902-4F65-98C1-5F8ABB992859}" dt="2021-09-01T18:00:39.187" v="409" actId="1076"/>
          <ac:spMkLst>
            <pc:docMk/>
            <pc:sldMk cId="3387061768" sldId="262"/>
            <ac:spMk id="5" creationId="{00000000-0000-0000-0000-000000000000}"/>
          </ac:spMkLst>
        </pc:spChg>
        <pc:spChg chg="del">
          <ac:chgData name="GREEN, MEGAN E." userId="8159b25c-dbed-43fc-bb0a-b8228f6a721a" providerId="ADAL" clId="{6D0C8915-3902-4F65-98C1-5F8ABB992859}" dt="2021-09-01T18:00:39.187" v="409" actId="1076"/>
          <ac:spMkLst>
            <pc:docMk/>
            <pc:sldMk cId="3387061768" sldId="262"/>
            <ac:spMk id="6" creationId="{00000000-0000-0000-0000-000000000000}"/>
          </ac:spMkLst>
        </pc:spChg>
        <pc:spChg chg="add mod ord">
          <ac:chgData name="GREEN, MEGAN E." userId="8159b25c-dbed-43fc-bb0a-b8228f6a721a" providerId="ADAL" clId="{6D0C8915-3902-4F65-98C1-5F8ABB992859}" dt="2021-10-12T14:43:09.621" v="16791" actId="1076"/>
          <ac:spMkLst>
            <pc:docMk/>
            <pc:sldMk cId="3387061768" sldId="262"/>
            <ac:spMk id="8" creationId="{62BD1BEB-9126-412D-AA12-2EE4AFE36369}"/>
          </ac:spMkLst>
        </pc:spChg>
        <pc:spChg chg="add del">
          <ac:chgData name="GREEN, MEGAN E." userId="8159b25c-dbed-43fc-bb0a-b8228f6a721a" providerId="ADAL" clId="{6D0C8915-3902-4F65-98C1-5F8ABB992859}" dt="2021-09-14T13:22:01.048" v="4898" actId="26606"/>
          <ac:spMkLst>
            <pc:docMk/>
            <pc:sldMk cId="3387061768" sldId="262"/>
            <ac:spMk id="12" creationId="{F3AF35CD-DA30-4E34-B0F3-32C27766DA05}"/>
          </ac:spMkLst>
        </pc:spChg>
        <pc:spChg chg="add del">
          <ac:chgData name="GREEN, MEGAN E." userId="8159b25c-dbed-43fc-bb0a-b8228f6a721a" providerId="ADAL" clId="{6D0C8915-3902-4F65-98C1-5F8ABB992859}" dt="2021-09-08T17:15:58.785" v="4129" actId="26606"/>
          <ac:spMkLst>
            <pc:docMk/>
            <pc:sldMk cId="3387061768" sldId="262"/>
            <ac:spMk id="15" creationId="{8B836880-BF75-4385-9994-9270F8ACF1A7}"/>
          </ac:spMkLst>
        </pc:spChg>
        <pc:spChg chg="add del">
          <ac:chgData name="GREEN, MEGAN E." userId="8159b25c-dbed-43fc-bb0a-b8228f6a721a" providerId="ADAL" clId="{6D0C8915-3902-4F65-98C1-5F8ABB992859}" dt="2021-09-08T17:15:58.785" v="4129" actId="26606"/>
          <ac:spMkLst>
            <pc:docMk/>
            <pc:sldMk cId="3387061768" sldId="262"/>
            <ac:spMk id="19" creationId="{38D32B90-922C-4411-A898-3F03AA808A09}"/>
          </ac:spMkLst>
        </pc:spChg>
        <pc:spChg chg="add del">
          <ac:chgData name="GREEN, MEGAN E." userId="8159b25c-dbed-43fc-bb0a-b8228f6a721a" providerId="ADAL" clId="{6D0C8915-3902-4F65-98C1-5F8ABB992859}" dt="2021-09-09T12:57:53.356" v="4492" actId="14100"/>
          <ac:spMkLst>
            <pc:docMk/>
            <pc:sldMk cId="3387061768" sldId="262"/>
            <ac:spMk id="22" creationId="{CD94F7C0-1344-4B3C-AFCB-E7F006BB5348}"/>
          </ac:spMkLst>
        </pc:spChg>
        <pc:spChg chg="add del">
          <ac:chgData name="GREEN, MEGAN E." userId="8159b25c-dbed-43fc-bb0a-b8228f6a721a" providerId="ADAL" clId="{6D0C8915-3902-4F65-98C1-5F8ABB992859}" dt="2021-09-14T13:22:03.374" v="4900" actId="26606"/>
          <ac:spMkLst>
            <pc:docMk/>
            <pc:sldMk cId="3387061768" sldId="262"/>
            <ac:spMk id="26" creationId="{1C7FF924-8DA0-4BE9-8C7E-095B0EC13A44}"/>
          </ac:spMkLst>
        </pc:spChg>
        <pc:spChg chg="add del">
          <ac:chgData name="GREEN, MEGAN E." userId="8159b25c-dbed-43fc-bb0a-b8228f6a721a" providerId="ADAL" clId="{6D0C8915-3902-4F65-98C1-5F8ABB992859}" dt="2021-09-20T17:08:58.862" v="9601" actId="26606"/>
          <ac:spMkLst>
            <pc:docMk/>
            <pc:sldMk cId="3387061768" sldId="262"/>
            <ac:spMk id="40" creationId="{E009DD9B-5EE2-4C0D-8B2B-351C8C102205}"/>
          </ac:spMkLst>
        </pc:spChg>
        <pc:spChg chg="add del">
          <ac:chgData name="GREEN, MEGAN E." userId="8159b25c-dbed-43fc-bb0a-b8228f6a721a" providerId="ADAL" clId="{6D0C8915-3902-4F65-98C1-5F8ABB992859}" dt="2021-09-20T17:08:58.862" v="9601" actId="26606"/>
          <ac:spMkLst>
            <pc:docMk/>
            <pc:sldMk cId="3387061768" sldId="262"/>
            <ac:spMk id="42" creationId="{E720DB99-7745-4E75-9D96-AAB6D55C531E}"/>
          </ac:spMkLst>
        </pc:spChg>
        <pc:spChg chg="add del">
          <ac:chgData name="GREEN, MEGAN E." userId="8159b25c-dbed-43fc-bb0a-b8228f6a721a" providerId="ADAL" clId="{6D0C8915-3902-4F65-98C1-5F8ABB992859}" dt="2021-09-20T17:08:58.862" v="9601" actId="26606"/>
          <ac:spMkLst>
            <pc:docMk/>
            <pc:sldMk cId="3387061768" sldId="262"/>
            <ac:spMk id="44" creationId="{D68803C4-E159-4360-B7BB-74205C8F782D}"/>
          </ac:spMkLst>
        </pc:spChg>
        <pc:spChg chg="add del">
          <ac:chgData name="GREEN, MEGAN E." userId="8159b25c-dbed-43fc-bb0a-b8228f6a721a" providerId="ADAL" clId="{6D0C8915-3902-4F65-98C1-5F8ABB992859}" dt="2021-09-20T17:08:58.862" v="9601" actId="26606"/>
          <ac:spMkLst>
            <pc:docMk/>
            <pc:sldMk cId="3387061768" sldId="262"/>
            <ac:spMk id="46" creationId="{504B0465-3B07-49BF-BEA7-D81476246293}"/>
          </ac:spMkLst>
        </pc:spChg>
        <pc:spChg chg="add del">
          <ac:chgData name="GREEN, MEGAN E." userId="8159b25c-dbed-43fc-bb0a-b8228f6a721a" providerId="ADAL" clId="{6D0C8915-3902-4F65-98C1-5F8ABB992859}" dt="2021-09-20T17:08:58.862" v="9601" actId="26606"/>
          <ac:spMkLst>
            <pc:docMk/>
            <pc:sldMk cId="3387061768" sldId="262"/>
            <ac:spMk id="48" creationId="{49B7FFA5-14CB-4A4F-9BCC-CA3AA5D9D276}"/>
          </ac:spMkLst>
        </pc:spChg>
        <pc:spChg chg="add del">
          <ac:chgData name="GREEN, MEGAN E." userId="8159b25c-dbed-43fc-bb0a-b8228f6a721a" providerId="ADAL" clId="{6D0C8915-3902-4F65-98C1-5F8ABB992859}" dt="2021-09-20T17:08:58.862" v="9601" actId="26606"/>
          <ac:spMkLst>
            <pc:docMk/>
            <pc:sldMk cId="3387061768" sldId="262"/>
            <ac:spMk id="50" creationId="{04E48745-7512-4EC2-9E20-9092D12150CA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387061768" sldId="262"/>
            <ac:spMk id="53" creationId="{F79FF99C-BAA9-404F-9C96-6DD456B4F795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387061768" sldId="262"/>
            <ac:spMk id="54" creationId="{49C44AFD-C72D-4D9C-84C6-73E615CED884}"/>
          </ac:spMkLst>
        </pc:spChg>
        <pc:spChg chg="add del">
          <ac:chgData name="GREEN, MEGAN E." userId="8159b25c-dbed-43fc-bb0a-b8228f6a721a" providerId="ADAL" clId="{6D0C8915-3902-4F65-98C1-5F8ABB992859}" dt="2021-09-20T17:38:09.588" v="10613" actId="26606"/>
          <ac:spMkLst>
            <pc:docMk/>
            <pc:sldMk cId="3387061768" sldId="262"/>
            <ac:spMk id="65" creationId="{E009DD9B-5EE2-4C0D-8B2B-351C8C102205}"/>
          </ac:spMkLst>
        </pc:spChg>
        <pc:spChg chg="add del">
          <ac:chgData name="GREEN, MEGAN E." userId="8159b25c-dbed-43fc-bb0a-b8228f6a721a" providerId="ADAL" clId="{6D0C8915-3902-4F65-98C1-5F8ABB992859}" dt="2021-09-20T17:38:09.588" v="10613" actId="26606"/>
          <ac:spMkLst>
            <pc:docMk/>
            <pc:sldMk cId="3387061768" sldId="262"/>
            <ac:spMk id="67" creationId="{E720DB99-7745-4E75-9D96-AAB6D55C531E}"/>
          </ac:spMkLst>
        </pc:spChg>
        <pc:spChg chg="add del">
          <ac:chgData name="GREEN, MEGAN E." userId="8159b25c-dbed-43fc-bb0a-b8228f6a721a" providerId="ADAL" clId="{6D0C8915-3902-4F65-98C1-5F8ABB992859}" dt="2021-09-20T17:38:09.588" v="10613" actId="26606"/>
          <ac:spMkLst>
            <pc:docMk/>
            <pc:sldMk cId="3387061768" sldId="262"/>
            <ac:spMk id="69" creationId="{D68803C4-E159-4360-B7BB-74205C8F782D}"/>
          </ac:spMkLst>
        </pc:spChg>
        <pc:spChg chg="add del">
          <ac:chgData name="GREEN, MEGAN E." userId="8159b25c-dbed-43fc-bb0a-b8228f6a721a" providerId="ADAL" clId="{6D0C8915-3902-4F65-98C1-5F8ABB992859}" dt="2021-09-20T17:38:09.588" v="10613" actId="26606"/>
          <ac:spMkLst>
            <pc:docMk/>
            <pc:sldMk cId="3387061768" sldId="262"/>
            <ac:spMk id="71" creationId="{504B0465-3B07-49BF-BEA7-D81476246293}"/>
          </ac:spMkLst>
        </pc:spChg>
        <pc:spChg chg="add del">
          <ac:chgData name="GREEN, MEGAN E." userId="8159b25c-dbed-43fc-bb0a-b8228f6a721a" providerId="ADAL" clId="{6D0C8915-3902-4F65-98C1-5F8ABB992859}" dt="2021-09-20T17:38:09.588" v="10613" actId="26606"/>
          <ac:spMkLst>
            <pc:docMk/>
            <pc:sldMk cId="3387061768" sldId="262"/>
            <ac:spMk id="73" creationId="{49B7FFA5-14CB-4A4F-9BCC-CA3AA5D9D276}"/>
          </ac:spMkLst>
        </pc:spChg>
        <pc:spChg chg="add del">
          <ac:chgData name="GREEN, MEGAN E." userId="8159b25c-dbed-43fc-bb0a-b8228f6a721a" providerId="ADAL" clId="{6D0C8915-3902-4F65-98C1-5F8ABB992859}" dt="2021-09-20T17:38:09.588" v="10613" actId="26606"/>
          <ac:spMkLst>
            <pc:docMk/>
            <pc:sldMk cId="3387061768" sldId="262"/>
            <ac:spMk id="75" creationId="{04E48745-7512-4EC2-9E20-9092D12150CA}"/>
          </ac:spMkLst>
        </pc:spChg>
        <pc:spChg chg="add del">
          <ac:chgData name="GREEN, MEGAN E." userId="8159b25c-dbed-43fc-bb0a-b8228f6a721a" providerId="ADAL" clId="{6D0C8915-3902-4F65-98C1-5F8ABB992859}" dt="2021-09-20T17:38:11.781" v="10615" actId="26606"/>
          <ac:spMkLst>
            <pc:docMk/>
            <pc:sldMk cId="3387061768" sldId="262"/>
            <ac:spMk id="78" creationId="{CCF043BA-0C52-4068-BCF5-2B2D89BA9D36}"/>
          </ac:spMkLst>
        </pc:spChg>
        <pc:spChg chg="add del">
          <ac:chgData name="GREEN, MEGAN E." userId="8159b25c-dbed-43fc-bb0a-b8228f6a721a" providerId="ADAL" clId="{6D0C8915-3902-4F65-98C1-5F8ABB992859}" dt="2021-09-20T17:38:14.103" v="10617" actId="26606"/>
          <ac:spMkLst>
            <pc:docMk/>
            <pc:sldMk cId="3387061768" sldId="262"/>
            <ac:spMk id="83" creationId="{F79FF99C-BAA9-404F-9C96-6DD456B4F795}"/>
          </ac:spMkLst>
        </pc:spChg>
        <pc:spChg chg="add del">
          <ac:chgData name="GREEN, MEGAN E." userId="8159b25c-dbed-43fc-bb0a-b8228f6a721a" providerId="ADAL" clId="{6D0C8915-3902-4F65-98C1-5F8ABB992859}" dt="2021-09-20T17:38:14.103" v="10617" actId="26606"/>
          <ac:spMkLst>
            <pc:docMk/>
            <pc:sldMk cId="3387061768" sldId="262"/>
            <ac:spMk id="84" creationId="{49C44AFD-C72D-4D9C-84C6-73E615CED884}"/>
          </ac:spMkLst>
        </pc:spChg>
        <pc:grpChg chg="add del">
          <ac:chgData name="GREEN, MEGAN E." userId="8159b25c-dbed-43fc-bb0a-b8228f6a721a" providerId="ADAL" clId="{6D0C8915-3902-4F65-98C1-5F8ABB992859}" dt="2021-09-14T13:22:01.048" v="4898" actId="26606"/>
          <ac:grpSpMkLst>
            <pc:docMk/>
            <pc:sldMk cId="3387061768" sldId="262"/>
            <ac:grpSpMk id="10" creationId="{EC78E3E1-BBBA-4058-AAEB-714F04B0257C}"/>
          </ac:grpSpMkLst>
        </pc:grpChg>
        <pc:grpChg chg="add del">
          <ac:chgData name="GREEN, MEGAN E." userId="8159b25c-dbed-43fc-bb0a-b8228f6a721a" providerId="ADAL" clId="{6D0C8915-3902-4F65-98C1-5F8ABB992859}" dt="2021-09-14T13:22:01.048" v="4898" actId="26606"/>
          <ac:grpSpMkLst>
            <pc:docMk/>
            <pc:sldMk cId="3387061768" sldId="262"/>
            <ac:grpSpMk id="16" creationId="{BCFC42DC-2C46-47C4-BC61-530557385DBD}"/>
          </ac:grpSpMkLst>
        </pc:grpChg>
        <pc:grpChg chg="add del">
          <ac:chgData name="GREEN, MEGAN E." userId="8159b25c-dbed-43fc-bb0a-b8228f6a721a" providerId="ADAL" clId="{6D0C8915-3902-4F65-98C1-5F8ABB992859}" dt="2021-09-14T13:22:03.374" v="4900" actId="26606"/>
          <ac:grpSpMkLst>
            <pc:docMk/>
            <pc:sldMk cId="3387061768" sldId="262"/>
            <ac:grpSpMk id="24" creationId="{EC78E3E1-BBBA-4058-AAEB-714F04B0257C}"/>
          </ac:grpSpMkLst>
        </pc:grpChg>
        <pc:grpChg chg="add del">
          <ac:chgData name="GREEN, MEGAN E." userId="8159b25c-dbed-43fc-bb0a-b8228f6a721a" providerId="ADAL" clId="{6D0C8915-3902-4F65-98C1-5F8ABB992859}" dt="2021-09-14T13:22:03.374" v="4900" actId="26606"/>
          <ac:grpSpMkLst>
            <pc:docMk/>
            <pc:sldMk cId="3387061768" sldId="262"/>
            <ac:grpSpMk id="27" creationId="{5029B4A8-2CF0-48DC-B29E-F3B62EDDC445}"/>
          </ac:grpSpMkLst>
        </pc:grpChg>
        <pc:grpChg chg="add del">
          <ac:chgData name="GREEN, MEGAN E." userId="8159b25c-dbed-43fc-bb0a-b8228f6a721a" providerId="ADAL" clId="{6D0C8915-3902-4F65-98C1-5F8ABB992859}" dt="2021-09-20T17:08:58.892" v="9602" actId="26606"/>
          <ac:grpSpMkLst>
            <pc:docMk/>
            <pc:sldMk cId="3387061768" sldId="262"/>
            <ac:grpSpMk id="30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20T17:08:58.862" v="9601" actId="26606"/>
          <ac:grpSpMkLst>
            <pc:docMk/>
            <pc:sldMk cId="3387061768" sldId="262"/>
            <ac:grpSpMk id="36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30T14:29:05.328" v="14342" actId="1076"/>
          <ac:grpSpMkLst>
            <pc:docMk/>
            <pc:sldMk cId="3387061768" sldId="262"/>
            <ac:grpSpMk id="52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30T14:29:05.328" v="14342" actId="1076"/>
          <ac:grpSpMkLst>
            <pc:docMk/>
            <pc:sldMk cId="3387061768" sldId="262"/>
            <ac:grpSpMk id="55" creationId="{1D25B14F-36E0-41E8-956F-CABEF1ADD65F}"/>
          </ac:grpSpMkLst>
        </pc:grpChg>
        <pc:grpChg chg="add del">
          <ac:chgData name="GREEN, MEGAN E." userId="8159b25c-dbed-43fc-bb0a-b8228f6a721a" providerId="ADAL" clId="{6D0C8915-3902-4F65-98C1-5F8ABB992859}" dt="2021-09-20T17:38:09.588" v="10613" actId="26606"/>
          <ac:grpSpMkLst>
            <pc:docMk/>
            <pc:sldMk cId="3387061768" sldId="262"/>
            <ac:grpSpMk id="61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20T17:38:11.781" v="10615" actId="26606"/>
          <ac:grpSpMkLst>
            <pc:docMk/>
            <pc:sldMk cId="3387061768" sldId="262"/>
            <ac:grpSpMk id="77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20T17:38:11.781" v="10615" actId="26606"/>
          <ac:grpSpMkLst>
            <pc:docMk/>
            <pc:sldMk cId="3387061768" sldId="262"/>
            <ac:grpSpMk id="79" creationId="{789ACCC8-A635-400E-B9C0-AD9CA57109CE}"/>
          </ac:grpSpMkLst>
        </pc:grpChg>
        <pc:grpChg chg="add del">
          <ac:chgData name="GREEN, MEGAN E." userId="8159b25c-dbed-43fc-bb0a-b8228f6a721a" providerId="ADAL" clId="{6D0C8915-3902-4F65-98C1-5F8ABB992859}" dt="2021-09-20T17:38:14.103" v="10617" actId="26606"/>
          <ac:grpSpMkLst>
            <pc:docMk/>
            <pc:sldMk cId="3387061768" sldId="262"/>
            <ac:grpSpMk id="82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20T17:38:14.103" v="10617" actId="26606"/>
          <ac:grpSpMkLst>
            <pc:docMk/>
            <pc:sldMk cId="3387061768" sldId="262"/>
            <ac:grpSpMk id="85" creationId="{1D25B14F-36E0-41E8-956F-CABEF1ADD65F}"/>
          </ac:grpSpMkLst>
        </pc:grpChg>
        <pc:picChg chg="add mod ord">
          <ac:chgData name="GREEN, MEGAN E." userId="8159b25c-dbed-43fc-bb0a-b8228f6a721a" providerId="ADAL" clId="{6D0C8915-3902-4F65-98C1-5F8ABB992859}" dt="2021-09-20T17:38:11.781" v="10615" actId="26606"/>
          <ac:picMkLst>
            <pc:docMk/>
            <pc:sldMk cId="3387061768" sldId="262"/>
            <ac:picMk id="7" creationId="{FE9A2A2B-05A0-40BF-A6EA-FE6A71151BB1}"/>
          </ac:picMkLst>
        </pc:picChg>
        <pc:picChg chg="add del">
          <ac:chgData name="GREEN, MEGAN E." userId="8159b25c-dbed-43fc-bb0a-b8228f6a721a" providerId="ADAL" clId="{6D0C8915-3902-4F65-98C1-5F8ABB992859}" dt="2021-09-08T17:15:58.785" v="4129" actId="26606"/>
          <ac:picMkLst>
            <pc:docMk/>
            <pc:sldMk cId="3387061768" sldId="262"/>
            <ac:picMk id="13" creationId="{CFD580F5-E7BF-4C1D-BEFD-4A4601EBA876}"/>
          </ac:picMkLst>
        </pc:picChg>
        <pc:picChg chg="add del">
          <ac:chgData name="GREEN, MEGAN E." userId="8159b25c-dbed-43fc-bb0a-b8228f6a721a" providerId="ADAL" clId="{6D0C8915-3902-4F65-98C1-5F8ABB992859}" dt="2021-09-08T17:15:58.785" v="4129" actId="26606"/>
          <ac:picMkLst>
            <pc:docMk/>
            <pc:sldMk cId="3387061768" sldId="262"/>
            <ac:picMk id="17" creationId="{26BCFBE2-C65F-42E3-A14A-5D04B9842E44}"/>
          </ac:picMkLst>
        </pc:picChg>
        <pc:picChg chg="add del">
          <ac:chgData name="GREEN, MEGAN E." userId="8159b25c-dbed-43fc-bb0a-b8228f6a721a" providerId="ADAL" clId="{6D0C8915-3902-4F65-98C1-5F8ABB992859}" dt="2021-09-09T12:57:53.356" v="4492" actId="14100"/>
          <ac:picMkLst>
            <pc:docMk/>
            <pc:sldMk cId="3387061768" sldId="262"/>
            <ac:picMk id="21" creationId="{BDFADFB3-3D44-49A8-AE3B-A87C61607F7E}"/>
          </ac:picMkLst>
        </pc:picChg>
        <pc:picChg chg="add del">
          <ac:chgData name="GREEN, MEGAN E." userId="8159b25c-dbed-43fc-bb0a-b8228f6a721a" providerId="ADAL" clId="{6D0C8915-3902-4F65-98C1-5F8ABB992859}" dt="2021-09-09T12:57:53.356" v="4492" actId="14100"/>
          <ac:picMkLst>
            <pc:docMk/>
            <pc:sldMk cId="3387061768" sldId="262"/>
            <ac:picMk id="23" creationId="{4EC584A2-4215-4DB8-AE1F-E3768D77E8DE}"/>
          </ac:picMkLst>
        </pc:picChg>
      </pc:sldChg>
      <pc:sldChg chg="del">
        <pc:chgData name="GREEN, MEGAN E." userId="8159b25c-dbed-43fc-bb0a-b8228f6a721a" providerId="ADAL" clId="{6D0C8915-3902-4F65-98C1-5F8ABB992859}" dt="2021-09-07T16:39:39.484" v="3642" actId="2696"/>
        <pc:sldMkLst>
          <pc:docMk/>
          <pc:sldMk cId="3440500440" sldId="263"/>
        </pc:sldMkLst>
      </pc:sldChg>
      <pc:sldChg chg="del">
        <pc:chgData name="GREEN, MEGAN E." userId="8159b25c-dbed-43fc-bb0a-b8228f6a721a" providerId="ADAL" clId="{6D0C8915-3902-4F65-98C1-5F8ABB992859}" dt="2021-09-07T16:39:41.449" v="3643" actId="2696"/>
        <pc:sldMkLst>
          <pc:docMk/>
          <pc:sldMk cId="4129439513" sldId="264"/>
        </pc:sldMkLst>
      </pc:sldChg>
      <pc:sldChg chg="del">
        <pc:chgData name="GREEN, MEGAN E." userId="8159b25c-dbed-43fc-bb0a-b8228f6a721a" providerId="ADAL" clId="{6D0C8915-3902-4F65-98C1-5F8ABB992859}" dt="2021-09-07T16:39:42.371" v="3644" actId="2696"/>
        <pc:sldMkLst>
          <pc:docMk/>
          <pc:sldMk cId="1827431122" sldId="265"/>
        </pc:sldMkLst>
      </pc:sldChg>
      <pc:sldChg chg="del">
        <pc:chgData name="GREEN, MEGAN E." userId="8159b25c-dbed-43fc-bb0a-b8228f6a721a" providerId="ADAL" clId="{6D0C8915-3902-4F65-98C1-5F8ABB992859}" dt="2021-09-20T17:20:48.745" v="10526" actId="2696"/>
        <pc:sldMkLst>
          <pc:docMk/>
          <pc:sldMk cId="2521986180" sldId="266"/>
        </pc:sldMkLst>
      </pc:sldChg>
      <pc:sldChg chg="addSp delSp modSp add mod ord modTransition setBg modAnim delDesignElem modNotesTx">
        <pc:chgData name="GREEN, MEGAN E." userId="8159b25c-dbed-43fc-bb0a-b8228f6a721a" providerId="ADAL" clId="{6D0C8915-3902-4F65-98C1-5F8ABB992859}" dt="2021-10-12T14:45:03.512" v="16796"/>
        <pc:sldMkLst>
          <pc:docMk/>
          <pc:sldMk cId="4284438226" sldId="267"/>
        </pc:sldMkLst>
        <pc:spChg chg="mod ord">
          <ac:chgData name="GREEN, MEGAN E." userId="8159b25c-dbed-43fc-bb0a-b8228f6a721a" providerId="ADAL" clId="{6D0C8915-3902-4F65-98C1-5F8ABB992859}" dt="2021-10-12T14:44:51.078" v="16794" actId="1076"/>
          <ac:spMkLst>
            <pc:docMk/>
            <pc:sldMk cId="4284438226" sldId="267"/>
            <ac:spMk id="2" creationId="{3B8B335F-0D7F-4B0F-AC7B-5D7C461064D9}"/>
          </ac:spMkLst>
        </pc:spChg>
        <pc:spChg chg="del mod">
          <ac:chgData name="GREEN, MEGAN E." userId="8159b25c-dbed-43fc-bb0a-b8228f6a721a" providerId="ADAL" clId="{6D0C8915-3902-4F65-98C1-5F8ABB992859}" dt="2021-09-01T18:19:13.339" v="617" actId="478"/>
          <ac:spMkLst>
            <pc:docMk/>
            <pc:sldMk cId="4284438226" sldId="267"/>
            <ac:spMk id="3" creationId="{648D2CDA-3231-4ADC-B0AC-F1E14C7C1904}"/>
          </ac:spMkLst>
        </pc:spChg>
        <pc:spChg chg="add del mod">
          <ac:chgData name="GREEN, MEGAN E." userId="8159b25c-dbed-43fc-bb0a-b8228f6a721a" providerId="ADAL" clId="{6D0C8915-3902-4F65-98C1-5F8ABB992859}" dt="2021-09-20T17:17:21.849" v="10392" actId="478"/>
          <ac:spMkLst>
            <pc:docMk/>
            <pc:sldMk cId="4284438226" sldId="267"/>
            <ac:spMk id="4" creationId="{6778F262-80A5-4030-83D8-658563AEC3BF}"/>
          </ac:spMkLst>
        </pc:spChg>
        <pc:spChg chg="add del mod">
          <ac:chgData name="GREEN, MEGAN E." userId="8159b25c-dbed-43fc-bb0a-b8228f6a721a" providerId="ADAL" clId="{6D0C8915-3902-4F65-98C1-5F8ABB992859}" dt="2021-09-20T17:19:14.069" v="10474" actId="20577"/>
          <ac:spMkLst>
            <pc:docMk/>
            <pc:sldMk cId="4284438226" sldId="267"/>
            <ac:spMk id="5" creationId="{C34345EA-FE46-4C3A-8731-0DC213ADE01A}"/>
          </ac:spMkLst>
        </pc:spChg>
        <pc:spChg chg="add mod ord">
          <ac:chgData name="GREEN, MEGAN E." userId="8159b25c-dbed-43fc-bb0a-b8228f6a721a" providerId="ADAL" clId="{6D0C8915-3902-4F65-98C1-5F8ABB992859}" dt="2021-10-12T13:16:29.848" v="16460" actId="20577"/>
          <ac:spMkLst>
            <pc:docMk/>
            <pc:sldMk cId="4284438226" sldId="267"/>
            <ac:spMk id="6" creationId="{F8E071EA-4933-4B50-AF5E-55D4696C31A3}"/>
          </ac:spMkLst>
        </pc:spChg>
        <pc:spChg chg="add del">
          <ac:chgData name="GREEN, MEGAN E." userId="8159b25c-dbed-43fc-bb0a-b8228f6a721a" providerId="ADAL" clId="{6D0C8915-3902-4F65-98C1-5F8ABB992859}" dt="2021-09-20T17:18:04.955" v="10394" actId="26606"/>
          <ac:spMkLst>
            <pc:docMk/>
            <pc:sldMk cId="4284438226" sldId="267"/>
            <ac:spMk id="71" creationId="{2550AE69-AC86-4188-83E5-A856C4F1DCFF}"/>
          </ac:spMkLst>
        </pc:spChg>
        <pc:spChg chg="add del">
          <ac:chgData name="GREEN, MEGAN E." userId="8159b25c-dbed-43fc-bb0a-b8228f6a721a" providerId="ADAL" clId="{6D0C8915-3902-4F65-98C1-5F8ABB992859}" dt="2021-09-20T17:18:04.955" v="10394" actId="26606"/>
          <ac:spMkLst>
            <pc:docMk/>
            <pc:sldMk cId="4284438226" sldId="267"/>
            <ac:spMk id="73" creationId="{EC4CA156-2C9D-4F0C-B229-88D8B5E17BCF}"/>
          </ac:spMkLst>
        </pc:spChg>
        <pc:spChg chg="add del">
          <ac:chgData name="GREEN, MEGAN E." userId="8159b25c-dbed-43fc-bb0a-b8228f6a721a" providerId="ADAL" clId="{6D0C8915-3902-4F65-98C1-5F8ABB992859}" dt="2021-09-20T17:18:04.955" v="10394" actId="26606"/>
          <ac:spMkLst>
            <pc:docMk/>
            <pc:sldMk cId="4284438226" sldId="267"/>
            <ac:spMk id="75" creationId="{D7361ED3-EBE5-4EFC-8DA3-D0CE4BF2F4B1}"/>
          </ac:spMkLst>
        </pc:spChg>
        <pc:spChg chg="add del">
          <ac:chgData name="GREEN, MEGAN E." userId="8159b25c-dbed-43fc-bb0a-b8228f6a721a" providerId="ADAL" clId="{6D0C8915-3902-4F65-98C1-5F8ABB992859}" dt="2021-09-20T17:18:04.955" v="10394" actId="26606"/>
          <ac:spMkLst>
            <pc:docMk/>
            <pc:sldMk cId="4284438226" sldId="267"/>
            <ac:spMk id="81" creationId="{5C28659E-412C-4600-B45E-BAE370BC24B9}"/>
          </ac:spMkLst>
        </pc:spChg>
        <pc:spChg chg="add del">
          <ac:chgData name="GREEN, MEGAN E." userId="8159b25c-dbed-43fc-bb0a-b8228f6a721a" providerId="ADAL" clId="{6D0C8915-3902-4F65-98C1-5F8ABB992859}" dt="2021-09-20T17:18:04.955" v="10394" actId="26606"/>
          <ac:spMkLst>
            <pc:docMk/>
            <pc:sldMk cId="4284438226" sldId="267"/>
            <ac:spMk id="83" creationId="{AE95896B-6905-4618-A7DF-DED8A61FBC83}"/>
          </ac:spMkLst>
        </pc:spChg>
        <pc:spChg chg="add del">
          <ac:chgData name="GREEN, MEGAN E." userId="8159b25c-dbed-43fc-bb0a-b8228f6a721a" providerId="ADAL" clId="{6D0C8915-3902-4F65-98C1-5F8ABB992859}" dt="2021-09-20T17:18:04.955" v="10394" actId="26606"/>
          <ac:spMkLst>
            <pc:docMk/>
            <pc:sldMk cId="4284438226" sldId="267"/>
            <ac:spMk id="85" creationId="{7748BD8C-4984-4138-94CA-2DC5F39DC379}"/>
          </ac:spMkLst>
        </pc:spChg>
        <pc:spChg chg="add del">
          <ac:chgData name="GREEN, MEGAN E." userId="8159b25c-dbed-43fc-bb0a-b8228f6a721a" providerId="ADAL" clId="{6D0C8915-3902-4F65-98C1-5F8ABB992859}" dt="2021-09-21T16:53:03.053" v="12104" actId="26606"/>
          <ac:spMkLst>
            <pc:docMk/>
            <pc:sldMk cId="4284438226" sldId="267"/>
            <ac:spMk id="135" creationId="{501EBB4D-E42B-468D-B801-D16CF43ECBD2}"/>
          </ac:spMkLst>
        </pc:spChg>
        <pc:spChg chg="add del">
          <ac:chgData name="GREEN, MEGAN E." userId="8159b25c-dbed-43fc-bb0a-b8228f6a721a" providerId="ADAL" clId="{6D0C8915-3902-4F65-98C1-5F8ABB992859}" dt="2021-09-21T16:53:03.053" v="12104" actId="26606"/>
          <ac:spMkLst>
            <pc:docMk/>
            <pc:sldMk cId="4284438226" sldId="267"/>
            <ac:spMk id="137" creationId="{A7FBF63C-B061-4F66-8609-FED8EFFDAFE7}"/>
          </ac:spMkLst>
        </pc:spChg>
        <pc:spChg chg="add del">
          <ac:chgData name="GREEN, MEGAN E." userId="8159b25c-dbed-43fc-bb0a-b8228f6a721a" providerId="ADAL" clId="{6D0C8915-3902-4F65-98C1-5F8ABB992859}" dt="2021-09-21T16:53:03.053" v="12104" actId="26606"/>
          <ac:spMkLst>
            <pc:docMk/>
            <pc:sldMk cId="4284438226" sldId="267"/>
            <ac:spMk id="139" creationId="{D893CC27-5C56-4F6F-9B94-413AE08B922C}"/>
          </ac:spMkLst>
        </pc:spChg>
        <pc:spChg chg="add del">
          <ac:chgData name="GREEN, MEGAN E." userId="8159b25c-dbed-43fc-bb0a-b8228f6a721a" providerId="ADAL" clId="{6D0C8915-3902-4F65-98C1-5F8ABB992859}" dt="2021-09-21T16:53:03.053" v="12104" actId="26606"/>
          <ac:spMkLst>
            <pc:docMk/>
            <pc:sldMk cId="4284438226" sldId="267"/>
            <ac:spMk id="145" creationId="{D3942243-EB87-47B0-A725-FB513F644AB1}"/>
          </ac:spMkLst>
        </pc:spChg>
        <pc:spChg chg="add del">
          <ac:chgData name="GREEN, MEGAN E." userId="8159b25c-dbed-43fc-bb0a-b8228f6a721a" providerId="ADAL" clId="{6D0C8915-3902-4F65-98C1-5F8ABB992859}" dt="2021-09-21T16:53:03.053" v="12104" actId="26606"/>
          <ac:spMkLst>
            <pc:docMk/>
            <pc:sldMk cId="4284438226" sldId="267"/>
            <ac:spMk id="147" creationId="{51EA2B2F-0614-4D69-B22A-E70BCFCAD79C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4284438226" sldId="267"/>
            <ac:spMk id="192" creationId="{75697405-D261-4D6B-8E15-0FF5AE9DD206}"/>
          </ac:spMkLst>
        </pc:spChg>
        <pc:grpChg chg="add del">
          <ac:chgData name="GREEN, MEGAN E." userId="8159b25c-dbed-43fc-bb0a-b8228f6a721a" providerId="ADAL" clId="{6D0C8915-3902-4F65-98C1-5F8ABB992859}" dt="2021-09-20T17:18:04.955" v="10394" actId="26606"/>
          <ac:grpSpMkLst>
            <pc:docMk/>
            <pc:sldMk cId="4284438226" sldId="267"/>
            <ac:grpSpMk id="77" creationId="{85105087-7F16-4C94-837C-C45445116665}"/>
          </ac:grpSpMkLst>
        </pc:grpChg>
        <pc:grpChg chg="add del">
          <ac:chgData name="GREEN, MEGAN E." userId="8159b25c-dbed-43fc-bb0a-b8228f6a721a" providerId="ADAL" clId="{6D0C8915-3902-4F65-98C1-5F8ABB992859}" dt="2021-09-21T16:53:03.053" v="12104" actId="26606"/>
          <ac:grpSpMkLst>
            <pc:docMk/>
            <pc:sldMk cId="4284438226" sldId="267"/>
            <ac:grpSpMk id="141" creationId="{76D64082-5099-45DC-84A9-81EA54822BEE}"/>
          </ac:grpSpMkLst>
        </pc:grpChg>
        <pc:grpChg chg="add del">
          <ac:chgData name="GREEN, MEGAN E." userId="8159b25c-dbed-43fc-bb0a-b8228f6a721a" providerId="ADAL" clId="{6D0C8915-3902-4F65-98C1-5F8ABB992859}" dt="2021-09-21T16:53:03.053" v="12104" actId="26606"/>
          <ac:grpSpMkLst>
            <pc:docMk/>
            <pc:sldMk cId="4284438226" sldId="267"/>
            <ac:grpSpMk id="149" creationId="{74F14128-2B23-48F2-BD56-EA0849FACCDA}"/>
          </ac:grpSpMkLst>
        </pc:grpChg>
        <pc:grpChg chg="add del">
          <ac:chgData name="GREEN, MEGAN E." userId="8159b25c-dbed-43fc-bb0a-b8228f6a721a" providerId="ADAL" clId="{6D0C8915-3902-4F65-98C1-5F8ABB992859}" dt="2021-09-30T14:29:05.328" v="14342" actId="1076"/>
          <ac:grpSpMkLst>
            <pc:docMk/>
            <pc:sldMk cId="4284438226" sldId="267"/>
            <ac:grpSpMk id="193" creationId="{19373530-15FD-4390-A707-0FA6DA4D5133}"/>
          </ac:grpSpMkLst>
        </pc:grpChg>
        <pc:picChg chg="add mod">
          <ac:chgData name="GREEN, MEGAN E." userId="8159b25c-dbed-43fc-bb0a-b8228f6a721a" providerId="ADAL" clId="{6D0C8915-3902-4F65-98C1-5F8ABB992859}" dt="2021-09-21T16:53:17.566" v="12107" actId="1076"/>
          <ac:picMkLst>
            <pc:docMk/>
            <pc:sldMk cId="4284438226" sldId="267"/>
            <ac:picMk id="3" creationId="{77DB3964-B90C-4C20-A8C2-384540BA7B19}"/>
          </ac:picMkLst>
        </pc:picChg>
        <pc:picChg chg="add mod">
          <ac:chgData name="GREEN, MEGAN E." userId="8159b25c-dbed-43fc-bb0a-b8228f6a721a" providerId="ADAL" clId="{6D0C8915-3902-4F65-98C1-5F8ABB992859}" dt="2021-09-21T16:53:03.053" v="12104" actId="26606"/>
          <ac:picMkLst>
            <pc:docMk/>
            <pc:sldMk cId="4284438226" sldId="267"/>
            <ac:picMk id="4" creationId="{9B2F51BD-2036-4176-A423-60942329728D}"/>
          </ac:picMkLst>
        </pc:picChg>
        <pc:picChg chg="add mod ord">
          <ac:chgData name="GREEN, MEGAN E." userId="8159b25c-dbed-43fc-bb0a-b8228f6a721a" providerId="ADAL" clId="{6D0C8915-3902-4F65-98C1-5F8ABB992859}" dt="2021-10-04T14:48:01.133" v="15964" actId="1076"/>
          <ac:picMkLst>
            <pc:docMk/>
            <pc:sldMk cId="4284438226" sldId="267"/>
            <ac:picMk id="3074" creationId="{17BC8909-795A-4B1C-B798-070570ACE6E8}"/>
          </ac:picMkLst>
        </pc:picChg>
      </pc:sldChg>
      <pc:sldChg chg="addSp delSp modSp add del mod ord modTransition setBg modAnim delDesignElem">
        <pc:chgData name="GREEN, MEGAN E." userId="8159b25c-dbed-43fc-bb0a-b8228f6a721a" providerId="ADAL" clId="{6D0C8915-3902-4F65-98C1-5F8ABB992859}" dt="2021-10-04T18:11:51.090" v="16190" actId="20577"/>
        <pc:sldMkLst>
          <pc:docMk/>
          <pc:sldMk cId="2255987009" sldId="268"/>
        </pc:sldMkLst>
        <pc:spChg chg="mod">
          <ac:chgData name="GREEN, MEGAN E." userId="8159b25c-dbed-43fc-bb0a-b8228f6a721a" providerId="ADAL" clId="{6D0C8915-3902-4F65-98C1-5F8ABB992859}" dt="2021-10-04T18:11:43.174" v="16189" actId="14100"/>
          <ac:spMkLst>
            <pc:docMk/>
            <pc:sldMk cId="2255987009" sldId="268"/>
            <ac:spMk id="2" creationId="{85D74CBA-7F52-43EC-8F7C-656F8B56101B}"/>
          </ac:spMkLst>
        </pc:spChg>
        <pc:spChg chg="mod">
          <ac:chgData name="GREEN, MEGAN E." userId="8159b25c-dbed-43fc-bb0a-b8228f6a721a" providerId="ADAL" clId="{6D0C8915-3902-4F65-98C1-5F8ABB992859}" dt="2021-10-04T18:11:51.090" v="16190" actId="20577"/>
          <ac:spMkLst>
            <pc:docMk/>
            <pc:sldMk cId="2255987009" sldId="268"/>
            <ac:spMk id="3" creationId="{8C889F86-F525-41F3-B097-EA16CFF33398}"/>
          </ac:spMkLst>
        </pc:spChg>
        <pc:spChg chg="add del mod">
          <ac:chgData name="GREEN, MEGAN E." userId="8159b25c-dbed-43fc-bb0a-b8228f6a721a" providerId="ADAL" clId="{6D0C8915-3902-4F65-98C1-5F8ABB992859}" dt="2021-09-23T13:17:19.967" v="12565" actId="20577"/>
          <ac:spMkLst>
            <pc:docMk/>
            <pc:sldMk cId="2255987009" sldId="268"/>
            <ac:spMk id="4" creationId="{F189EC4C-FDE3-4F28-A308-48BBF0551AF1}"/>
          </ac:spMkLst>
        </pc:spChg>
        <pc:spChg chg="add del">
          <ac:chgData name="GREEN, MEGAN E." userId="8159b25c-dbed-43fc-bb0a-b8228f6a721a" providerId="ADAL" clId="{6D0C8915-3902-4F65-98C1-5F8ABB992859}" dt="2021-09-14T13:21:21.707" v="4889" actId="26606"/>
          <ac:spMkLst>
            <pc:docMk/>
            <pc:sldMk cId="2255987009" sldId="268"/>
            <ac:spMk id="8" creationId="{E009DD9B-5EE2-4C0D-8B2B-351C8C102205}"/>
          </ac:spMkLst>
        </pc:spChg>
        <pc:spChg chg="add del">
          <ac:chgData name="GREEN, MEGAN E." userId="8159b25c-dbed-43fc-bb0a-b8228f6a721a" providerId="ADAL" clId="{6D0C8915-3902-4F65-98C1-5F8ABB992859}" dt="2021-09-14T13:21:21.707" v="4889" actId="26606"/>
          <ac:spMkLst>
            <pc:docMk/>
            <pc:sldMk cId="2255987009" sldId="268"/>
            <ac:spMk id="10" creationId="{E720DB99-7745-4E75-9D96-AAB6D55C531E}"/>
          </ac:spMkLst>
        </pc:spChg>
        <pc:spChg chg="add del">
          <ac:chgData name="GREEN, MEGAN E." userId="8159b25c-dbed-43fc-bb0a-b8228f6a721a" providerId="ADAL" clId="{6D0C8915-3902-4F65-98C1-5F8ABB992859}" dt="2021-09-14T13:21:21.707" v="4889" actId="26606"/>
          <ac:spMkLst>
            <pc:docMk/>
            <pc:sldMk cId="2255987009" sldId="268"/>
            <ac:spMk id="12" creationId="{D68803C4-E159-4360-B7BB-74205C8F782D}"/>
          </ac:spMkLst>
        </pc:spChg>
        <pc:spChg chg="add del">
          <ac:chgData name="GREEN, MEGAN E." userId="8159b25c-dbed-43fc-bb0a-b8228f6a721a" providerId="ADAL" clId="{6D0C8915-3902-4F65-98C1-5F8ABB992859}" dt="2021-09-14T13:21:21.707" v="4889" actId="26606"/>
          <ac:spMkLst>
            <pc:docMk/>
            <pc:sldMk cId="2255987009" sldId="268"/>
            <ac:spMk id="14" creationId="{504B0465-3B07-49BF-BEA7-D81476246293}"/>
          </ac:spMkLst>
        </pc:spChg>
        <pc:spChg chg="add del">
          <ac:chgData name="GREEN, MEGAN E." userId="8159b25c-dbed-43fc-bb0a-b8228f6a721a" providerId="ADAL" clId="{6D0C8915-3902-4F65-98C1-5F8ABB992859}" dt="2021-09-14T13:21:21.707" v="4889" actId="26606"/>
          <ac:spMkLst>
            <pc:docMk/>
            <pc:sldMk cId="2255987009" sldId="268"/>
            <ac:spMk id="16" creationId="{49B7FFA5-14CB-4A4F-9BCC-CA3AA5D9D276}"/>
          </ac:spMkLst>
        </pc:spChg>
        <pc:spChg chg="add del">
          <ac:chgData name="GREEN, MEGAN E." userId="8159b25c-dbed-43fc-bb0a-b8228f6a721a" providerId="ADAL" clId="{6D0C8915-3902-4F65-98C1-5F8ABB992859}" dt="2021-09-14T13:21:21.707" v="4889" actId="26606"/>
          <ac:spMkLst>
            <pc:docMk/>
            <pc:sldMk cId="2255987009" sldId="268"/>
            <ac:spMk id="18" creationId="{04E48745-7512-4EC2-9E20-9092D12150CA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255987009" sldId="268"/>
            <ac:spMk id="20" creationId="{3C06EAFD-0C69-4B3B-BEA7-E7E11DDF9C43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255987009" sldId="268"/>
            <ac:spMk id="21" creationId="{A4066C89-42FB-4624-9AFE-3A31B36491B5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255987009" sldId="268"/>
            <ac:spMk id="22" creationId="{BA218FBC-B2D6-48CA-9289-C4110162EDAD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255987009" sldId="268"/>
            <ac:spMk id="23" creationId="{2DED9084-49DA-4911-ACB7-5F9E4DEFA039}"/>
          </ac:spMkLst>
        </pc:spChg>
      </pc:sldChg>
      <pc:sldChg chg="addSp delSp modSp add mod ord modTransition setBg modAnim setClrOvrMap delDesignElem modNotesTx">
        <pc:chgData name="GREEN, MEGAN E." userId="8159b25c-dbed-43fc-bb0a-b8228f6a721a" providerId="ADAL" clId="{6D0C8915-3902-4F65-98C1-5F8ABB992859}" dt="2021-10-12T14:15:31.977" v="16523" actId="14100"/>
        <pc:sldMkLst>
          <pc:docMk/>
          <pc:sldMk cId="1133180267" sldId="269"/>
        </pc:sldMkLst>
        <pc:spChg chg="mod ord">
          <ac:chgData name="GREEN, MEGAN E." userId="8159b25c-dbed-43fc-bb0a-b8228f6a721a" providerId="ADAL" clId="{6D0C8915-3902-4F65-98C1-5F8ABB992859}" dt="2021-09-24T14:24:41.476" v="13100" actId="14100"/>
          <ac:spMkLst>
            <pc:docMk/>
            <pc:sldMk cId="1133180267" sldId="269"/>
            <ac:spMk id="2" creationId="{0F587BB7-1E5D-4572-BE5F-020C3B560097}"/>
          </ac:spMkLst>
        </pc:spChg>
        <pc:spChg chg="mod ord">
          <ac:chgData name="GREEN, MEGAN E." userId="8159b25c-dbed-43fc-bb0a-b8228f6a721a" providerId="ADAL" clId="{6D0C8915-3902-4F65-98C1-5F8ABB992859}" dt="2021-10-04T18:12:54.378" v="16214" actId="20577"/>
          <ac:spMkLst>
            <pc:docMk/>
            <pc:sldMk cId="1133180267" sldId="269"/>
            <ac:spMk id="3" creationId="{5EDE6376-10B6-4939-91D6-091B6DC2A95E}"/>
          </ac:spMkLst>
        </pc:spChg>
        <pc:spChg chg="add del mod">
          <ac:chgData name="GREEN, MEGAN E." userId="8159b25c-dbed-43fc-bb0a-b8228f6a721a" providerId="ADAL" clId="{6D0C8915-3902-4F65-98C1-5F8ABB992859}" dt="2021-09-30T14:29:07.654" v="14348" actId="403"/>
          <ac:spMkLst>
            <pc:docMk/>
            <pc:sldMk cId="1133180267" sldId="269"/>
            <ac:spMk id="4" creationId="{C2FD27BE-7CD5-415C-9EED-71426C7BC278}"/>
          </ac:spMkLst>
        </pc:spChg>
        <pc:spChg chg="add del">
          <ac:chgData name="GREEN, MEGAN E." userId="8159b25c-dbed-43fc-bb0a-b8228f6a721a" providerId="ADAL" clId="{6D0C8915-3902-4F65-98C1-5F8ABB992859}" dt="2021-09-14T13:21:30.975" v="4892" actId="26606"/>
          <ac:spMkLst>
            <pc:docMk/>
            <pc:sldMk cId="1133180267" sldId="269"/>
            <ac:spMk id="9" creationId="{F3AF35CD-DA30-4E34-B0F3-32C27766DA05}"/>
          </ac:spMkLst>
        </pc:spChg>
        <pc:spChg chg="add del">
          <ac:chgData name="GREEN, MEGAN E." userId="8159b25c-dbed-43fc-bb0a-b8228f6a721a" providerId="ADAL" clId="{6D0C8915-3902-4F65-98C1-5F8ABB992859}" dt="2021-09-14T13:21:33.074" v="4894" actId="26606"/>
          <ac:spMkLst>
            <pc:docMk/>
            <pc:sldMk cId="1133180267" sldId="269"/>
            <ac:spMk id="15" creationId="{CAC6F186-990E-4A9E-9C75-88580953E2D2}"/>
          </ac:spMkLst>
        </pc:spChg>
        <pc:spChg chg="add del">
          <ac:chgData name="GREEN, MEGAN E." userId="8159b25c-dbed-43fc-bb0a-b8228f6a721a" providerId="ADAL" clId="{6D0C8915-3902-4F65-98C1-5F8ABB992859}" dt="2021-09-23T13:02:50.498" v="12301" actId="26606"/>
          <ac:spMkLst>
            <pc:docMk/>
            <pc:sldMk cId="1133180267" sldId="269"/>
            <ac:spMk id="17" creationId="{1C7FF924-8DA0-4BE9-8C7E-095B0EC13A44}"/>
          </ac:spMkLst>
        </pc:spChg>
        <pc:spChg chg="add del">
          <ac:chgData name="GREEN, MEGAN E." userId="8159b25c-dbed-43fc-bb0a-b8228f6a721a" providerId="ADAL" clId="{6D0C8915-3902-4F65-98C1-5F8ABB992859}" dt="2021-09-23T13:02:40.591" v="12298" actId="26606"/>
          <ac:spMkLst>
            <pc:docMk/>
            <pc:sldMk cId="1133180267" sldId="269"/>
            <ac:spMk id="23" creationId="{99830760-26BB-4DF9-938D-77E5D34C8343}"/>
          </ac:spMkLst>
        </pc:spChg>
        <pc:spChg chg="add del">
          <ac:chgData name="GREEN, MEGAN E." userId="8159b25c-dbed-43fc-bb0a-b8228f6a721a" providerId="ADAL" clId="{6D0C8915-3902-4F65-98C1-5F8ABB992859}" dt="2021-09-23T13:02:40.591" v="12298" actId="26606"/>
          <ac:spMkLst>
            <pc:docMk/>
            <pc:sldMk cId="1133180267" sldId="269"/>
            <ac:spMk id="25" creationId="{F12B191D-14E0-48C6-9541-2DC3B7D19894}"/>
          </ac:spMkLst>
        </pc:spChg>
        <pc:spChg chg="add del">
          <ac:chgData name="GREEN, MEGAN E." userId="8159b25c-dbed-43fc-bb0a-b8228f6a721a" providerId="ADAL" clId="{6D0C8915-3902-4F65-98C1-5F8ABB992859}" dt="2021-09-23T13:02:40.591" v="12298" actId="26606"/>
          <ac:spMkLst>
            <pc:docMk/>
            <pc:sldMk cId="1133180267" sldId="269"/>
            <ac:spMk id="27" creationId="{575806C2-AB07-4F56-936F-6EA1070F7F49}"/>
          </ac:spMkLst>
        </pc:spChg>
        <pc:spChg chg="add del">
          <ac:chgData name="GREEN, MEGAN E." userId="8159b25c-dbed-43fc-bb0a-b8228f6a721a" providerId="ADAL" clId="{6D0C8915-3902-4F65-98C1-5F8ABB992859}" dt="2021-09-23T13:03:16.145" v="12303" actId="26606"/>
          <ac:spMkLst>
            <pc:docMk/>
            <pc:sldMk cId="1133180267" sldId="269"/>
            <ac:spMk id="31" creationId="{49B7FFA5-14CB-4A4F-9BCC-CA3AA5D9D276}"/>
          </ac:spMkLst>
        </pc:spChg>
        <pc:spChg chg="add del">
          <ac:chgData name="GREEN, MEGAN E." userId="8159b25c-dbed-43fc-bb0a-b8228f6a721a" providerId="ADAL" clId="{6D0C8915-3902-4F65-98C1-5F8ABB992859}" dt="2021-09-23T13:02:40.591" v="12298" actId="26606"/>
          <ac:spMkLst>
            <pc:docMk/>
            <pc:sldMk cId="1133180267" sldId="269"/>
            <ac:spMk id="33" creationId="{D55F217F-C24D-4846-B638-491EF6D27703}"/>
          </ac:spMkLst>
        </pc:spChg>
        <pc:spChg chg="add del">
          <ac:chgData name="GREEN, MEGAN E." userId="8159b25c-dbed-43fc-bb0a-b8228f6a721a" providerId="ADAL" clId="{6D0C8915-3902-4F65-98C1-5F8ABB992859}" dt="2021-09-23T13:02:50.453" v="12300" actId="26606"/>
          <ac:spMkLst>
            <pc:docMk/>
            <pc:sldMk cId="1133180267" sldId="269"/>
            <ac:spMk id="35" creationId="{11564CA4-59C9-4DAC-950E-61D1FA278705}"/>
          </ac:spMkLst>
        </pc:spChg>
        <pc:spChg chg="add del">
          <ac:chgData name="GREEN, MEGAN E." userId="8159b25c-dbed-43fc-bb0a-b8228f6a721a" providerId="ADAL" clId="{6D0C8915-3902-4F65-98C1-5F8ABB992859}" dt="2021-09-23T13:03:16.145" v="12303" actId="26606"/>
          <ac:spMkLst>
            <pc:docMk/>
            <pc:sldMk cId="1133180267" sldId="269"/>
            <ac:spMk id="39" creationId="{E009DD9B-5EE2-4C0D-8B2B-351C8C102205}"/>
          </ac:spMkLst>
        </pc:spChg>
        <pc:spChg chg="add del">
          <ac:chgData name="GREEN, MEGAN E." userId="8159b25c-dbed-43fc-bb0a-b8228f6a721a" providerId="ADAL" clId="{6D0C8915-3902-4F65-98C1-5F8ABB992859}" dt="2021-09-23T13:03:16.145" v="12303" actId="26606"/>
          <ac:spMkLst>
            <pc:docMk/>
            <pc:sldMk cId="1133180267" sldId="269"/>
            <ac:spMk id="40" creationId="{E720DB99-7745-4E75-9D96-AAB6D55C531E}"/>
          </ac:spMkLst>
        </pc:spChg>
        <pc:spChg chg="add del">
          <ac:chgData name="GREEN, MEGAN E." userId="8159b25c-dbed-43fc-bb0a-b8228f6a721a" providerId="ADAL" clId="{6D0C8915-3902-4F65-98C1-5F8ABB992859}" dt="2021-09-23T13:03:16.145" v="12303" actId="26606"/>
          <ac:spMkLst>
            <pc:docMk/>
            <pc:sldMk cId="1133180267" sldId="269"/>
            <ac:spMk id="41" creationId="{D68803C4-E159-4360-B7BB-74205C8F782D}"/>
          </ac:spMkLst>
        </pc:spChg>
        <pc:spChg chg="add del">
          <ac:chgData name="GREEN, MEGAN E." userId="8159b25c-dbed-43fc-bb0a-b8228f6a721a" providerId="ADAL" clId="{6D0C8915-3902-4F65-98C1-5F8ABB992859}" dt="2021-09-23T13:03:16.145" v="12303" actId="26606"/>
          <ac:spMkLst>
            <pc:docMk/>
            <pc:sldMk cId="1133180267" sldId="269"/>
            <ac:spMk id="42" creationId="{504B0465-3B07-49BF-BEA7-D81476246293}"/>
          </ac:spMkLst>
        </pc:spChg>
        <pc:spChg chg="add del">
          <ac:chgData name="GREEN, MEGAN E." userId="8159b25c-dbed-43fc-bb0a-b8228f6a721a" providerId="ADAL" clId="{6D0C8915-3902-4F65-98C1-5F8ABB992859}" dt="2021-09-23T13:03:16.145" v="12303" actId="26606"/>
          <ac:spMkLst>
            <pc:docMk/>
            <pc:sldMk cId="1133180267" sldId="269"/>
            <ac:spMk id="43" creationId="{04E48745-7512-4EC2-9E20-9092D12150CA}"/>
          </ac:spMkLst>
        </pc:spChg>
        <pc:spChg chg="add del">
          <ac:chgData name="GREEN, MEGAN E." userId="8159b25c-dbed-43fc-bb0a-b8228f6a721a" providerId="ADAL" clId="{6D0C8915-3902-4F65-98C1-5F8ABB992859}" dt="2021-09-30T14:29:07.654" v="14348" actId="403"/>
          <ac:spMkLst>
            <pc:docMk/>
            <pc:sldMk cId="1133180267" sldId="269"/>
            <ac:spMk id="48" creationId="{2A0E4E09-FC02-4ADC-951A-3FFA90B6FE39}"/>
          </ac:spMkLst>
        </pc:spChg>
        <pc:spChg chg="add del">
          <ac:chgData name="GREEN, MEGAN E." userId="8159b25c-dbed-43fc-bb0a-b8228f6a721a" providerId="ADAL" clId="{6D0C8915-3902-4F65-98C1-5F8ABB992859}" dt="2021-09-30T14:29:07.654" v="14348" actId="403"/>
          <ac:spMkLst>
            <pc:docMk/>
            <pc:sldMk cId="1133180267" sldId="269"/>
            <ac:spMk id="50" creationId="{E7320EF0-BBCF-4227-8108-92736B729D81}"/>
          </ac:spMkLst>
        </pc:spChg>
        <pc:spChg chg="add del">
          <ac:chgData name="GREEN, MEGAN E." userId="8159b25c-dbed-43fc-bb0a-b8228f6a721a" providerId="ADAL" clId="{6D0C8915-3902-4F65-98C1-5F8ABB992859}" dt="2021-09-30T14:29:07.654" v="14348" actId="403"/>
          <ac:spMkLst>
            <pc:docMk/>
            <pc:sldMk cId="1133180267" sldId="269"/>
            <ac:spMk id="52" creationId="{E5821A2D-F010-4C2B-8819-23281D9C770F}"/>
          </ac:spMkLst>
        </pc:spChg>
        <pc:grpChg chg="add del">
          <ac:chgData name="GREEN, MEGAN E." userId="8159b25c-dbed-43fc-bb0a-b8228f6a721a" providerId="ADAL" clId="{6D0C8915-3902-4F65-98C1-5F8ABB992859}" dt="2021-09-14T13:21:30.975" v="4892" actId="26606"/>
          <ac:grpSpMkLst>
            <pc:docMk/>
            <pc:sldMk cId="1133180267" sldId="269"/>
            <ac:grpSpMk id="11" creationId="{BCFC42DC-2C46-47C4-BC61-530557385DBD}"/>
          </ac:grpSpMkLst>
        </pc:grpChg>
        <pc:grpChg chg="add del">
          <ac:chgData name="GREEN, MEGAN E." userId="8159b25c-dbed-43fc-bb0a-b8228f6a721a" providerId="ADAL" clId="{6D0C8915-3902-4F65-98C1-5F8ABB992859}" dt="2021-09-23T13:02:50.498" v="12301" actId="26606"/>
          <ac:grpSpMkLst>
            <pc:docMk/>
            <pc:sldMk cId="1133180267" sldId="269"/>
            <ac:grpSpMk id="18" creationId="{5029B4A8-2CF0-48DC-B29E-F3B62EDDC445}"/>
          </ac:grpSpMkLst>
        </pc:grpChg>
        <pc:grpChg chg="add del">
          <ac:chgData name="GREEN, MEGAN E." userId="8159b25c-dbed-43fc-bb0a-b8228f6a721a" providerId="ADAL" clId="{6D0C8915-3902-4F65-98C1-5F8ABB992859}" dt="2021-09-23T13:02:40.591" v="12298" actId="26606"/>
          <ac:grpSpMkLst>
            <pc:docMk/>
            <pc:sldMk cId="1133180267" sldId="269"/>
            <ac:grpSpMk id="29" creationId="{C69923DF-00DF-45A6-86A0-5AD7FE498CFD}"/>
          </ac:grpSpMkLst>
        </pc:grpChg>
        <pc:grpChg chg="add del">
          <ac:chgData name="GREEN, MEGAN E." userId="8159b25c-dbed-43fc-bb0a-b8228f6a721a" providerId="ADAL" clId="{6D0C8915-3902-4F65-98C1-5F8ABB992859}" dt="2021-09-23T13:02:50.453" v="12300" actId="26606"/>
          <ac:grpSpMkLst>
            <pc:docMk/>
            <pc:sldMk cId="1133180267" sldId="269"/>
            <ac:grpSpMk id="36" creationId="{E74380E0-C298-4F18-9189-C236E8B829D3}"/>
          </ac:grpSpMkLst>
        </pc:grpChg>
        <pc:grpChg chg="add del">
          <ac:chgData name="GREEN, MEGAN E." userId="8159b25c-dbed-43fc-bb0a-b8228f6a721a" providerId="ADAL" clId="{6D0C8915-3902-4F65-98C1-5F8ABB992859}" dt="2021-09-30T14:29:07.654" v="14348" actId="403"/>
          <ac:grpSpMkLst>
            <pc:docMk/>
            <pc:sldMk cId="1133180267" sldId="269"/>
            <ac:grpSpMk id="54" creationId="{D68B9961-F007-40D1-AF51-61B6DE5106CE}"/>
          </ac:grpSpMkLst>
        </pc:grpChg>
        <pc:picChg chg="add del mod ord">
          <ac:chgData name="GREEN, MEGAN E." userId="8159b25c-dbed-43fc-bb0a-b8228f6a721a" providerId="ADAL" clId="{6D0C8915-3902-4F65-98C1-5F8ABB992859}" dt="2021-09-23T13:14:00.887" v="12319" actId="2696"/>
          <ac:picMkLst>
            <pc:docMk/>
            <pc:sldMk cId="1133180267" sldId="269"/>
            <ac:picMk id="4" creationId="{F1E28B33-4A8E-41EB-91A8-4891CDDFD7DE}"/>
          </ac:picMkLst>
        </pc:picChg>
        <pc:picChg chg="add del mod ord">
          <ac:chgData name="GREEN, MEGAN E." userId="8159b25c-dbed-43fc-bb0a-b8228f6a721a" providerId="ADAL" clId="{6D0C8915-3902-4F65-98C1-5F8ABB992859}" dt="2021-09-23T13:03:12.045" v="12302" actId="2696"/>
          <ac:picMkLst>
            <pc:docMk/>
            <pc:sldMk cId="1133180267" sldId="269"/>
            <ac:picMk id="5" creationId="{D6215E7A-DADD-427C-B2A4-A1A6FF8A0C6C}"/>
          </ac:picMkLst>
        </pc:picChg>
        <pc:picChg chg="add mod ord">
          <ac:chgData name="GREEN, MEGAN E." userId="8159b25c-dbed-43fc-bb0a-b8228f6a721a" providerId="ADAL" clId="{6D0C8915-3902-4F65-98C1-5F8ABB992859}" dt="2021-10-12T14:15:31.977" v="16523" actId="14100"/>
          <ac:picMkLst>
            <pc:docMk/>
            <pc:sldMk cId="1133180267" sldId="269"/>
            <ac:picMk id="6" creationId="{6FEA0B44-2B3C-4F8E-8D70-D05E638ED7A1}"/>
          </ac:picMkLst>
        </pc:picChg>
        <pc:picChg chg="add del mod">
          <ac:chgData name="GREEN, MEGAN E." userId="8159b25c-dbed-43fc-bb0a-b8228f6a721a" providerId="ADAL" clId="{6D0C8915-3902-4F65-98C1-5F8ABB992859}" dt="2021-09-23T15:01:49.914" v="13006" actId="1076"/>
          <ac:picMkLst>
            <pc:docMk/>
            <pc:sldMk cId="1133180267" sldId="269"/>
            <ac:picMk id="34" creationId="{7B2C80FC-C65E-4B2B-9D4E-5B7A38BE20CF}"/>
          </ac:picMkLst>
        </pc:picChg>
      </pc:sldChg>
      <pc:sldChg chg="addSp delSp modSp add del modNotesTx">
        <pc:chgData name="GREEN, MEGAN E." userId="8159b25c-dbed-43fc-bb0a-b8228f6a721a" providerId="ADAL" clId="{6D0C8915-3902-4F65-98C1-5F8ABB992859}" dt="2021-09-14T13:22:16.960" v="4906" actId="2696"/>
        <pc:sldMkLst>
          <pc:docMk/>
          <pc:sldMk cId="1554046409" sldId="270"/>
        </pc:sldMkLst>
        <pc:spChg chg="del">
          <ac:chgData name="GREEN, MEGAN E." userId="8159b25c-dbed-43fc-bb0a-b8228f6a721a" providerId="ADAL" clId="{6D0C8915-3902-4F65-98C1-5F8ABB992859}" dt="2021-09-07T15:42:54.513" v="1552" actId="20577"/>
          <ac:spMkLst>
            <pc:docMk/>
            <pc:sldMk cId="1554046409" sldId="270"/>
            <ac:spMk id="2" creationId="{C2D68672-338A-4DD7-A233-6BCF9CBB56C5}"/>
          </ac:spMkLst>
        </pc:spChg>
        <pc:spChg chg="del">
          <ac:chgData name="GREEN, MEGAN E." userId="8159b25c-dbed-43fc-bb0a-b8228f6a721a" providerId="ADAL" clId="{6D0C8915-3902-4F65-98C1-5F8ABB992859}" dt="2021-09-07T15:42:54.513" v="1552" actId="20577"/>
          <ac:spMkLst>
            <pc:docMk/>
            <pc:sldMk cId="1554046409" sldId="270"/>
            <ac:spMk id="3" creationId="{69A2807D-C86E-4CF1-97B8-4EBA67708F48}"/>
          </ac:spMkLst>
        </pc:spChg>
        <pc:picChg chg="add del mod">
          <ac:chgData name="GREEN, MEGAN E." userId="8159b25c-dbed-43fc-bb0a-b8228f6a721a" providerId="ADAL" clId="{6D0C8915-3902-4F65-98C1-5F8ABB992859}" dt="2021-09-09T12:59:00.381" v="4504" actId="14100"/>
          <ac:picMkLst>
            <pc:docMk/>
            <pc:sldMk cId="1554046409" sldId="270"/>
            <ac:picMk id="4" creationId="{211FDA7A-FB02-428F-8647-2D0D593A87A1}"/>
          </ac:picMkLst>
        </pc:picChg>
      </pc:sldChg>
      <pc:sldChg chg="addSp delSp modSp add del mod ord modTransition setBg setClrOvrMap delDesignElem modNotesTx">
        <pc:chgData name="GREEN, MEGAN E." userId="8159b25c-dbed-43fc-bb0a-b8228f6a721a" providerId="ADAL" clId="{6D0C8915-3902-4F65-98C1-5F8ABB992859}" dt="2021-09-23T14:42:43.390" v="12875" actId="2696"/>
        <pc:sldMkLst>
          <pc:docMk/>
          <pc:sldMk cId="71423949" sldId="271"/>
        </pc:sldMkLst>
        <pc:spChg chg="del">
          <ac:chgData name="GREEN, MEGAN E." userId="8159b25c-dbed-43fc-bb0a-b8228f6a721a" providerId="ADAL" clId="{6D0C8915-3902-4F65-98C1-5F8ABB992859}" dt="2021-09-07T15:47:56.602" v="1559" actId="478"/>
          <ac:spMkLst>
            <pc:docMk/>
            <pc:sldMk cId="71423949" sldId="271"/>
            <ac:spMk id="2" creationId="{3B141B89-582D-49B3-9ABE-64DC30A166AB}"/>
          </ac:spMkLst>
        </pc:spChg>
        <pc:spChg chg="add del mod">
          <ac:chgData name="GREEN, MEGAN E." userId="8159b25c-dbed-43fc-bb0a-b8228f6a721a" providerId="ADAL" clId="{6D0C8915-3902-4F65-98C1-5F8ABB992859}" dt="2021-09-20T19:46:00.642" v="11738" actId="1076"/>
          <ac:spMkLst>
            <pc:docMk/>
            <pc:sldMk cId="71423949" sldId="271"/>
            <ac:spMk id="2" creationId="{28C7D4F3-1CD4-4BDF-8D58-39FAF1385B56}"/>
          </ac:spMkLst>
        </pc:spChg>
        <pc:spChg chg="del">
          <ac:chgData name="GREEN, MEGAN E." userId="8159b25c-dbed-43fc-bb0a-b8228f6a721a" providerId="ADAL" clId="{6D0C8915-3902-4F65-98C1-5F8ABB992859}" dt="2021-09-07T15:47:56.602" v="1559" actId="478"/>
          <ac:spMkLst>
            <pc:docMk/>
            <pc:sldMk cId="71423949" sldId="271"/>
            <ac:spMk id="3" creationId="{F481A780-15F7-4A0D-8AC4-CF626BB9B3BD}"/>
          </ac:spMkLst>
        </pc:spChg>
        <pc:spChg chg="add del mod">
          <ac:chgData name="GREEN, MEGAN E." userId="8159b25c-dbed-43fc-bb0a-b8228f6a721a" providerId="ADAL" clId="{6D0C8915-3902-4F65-98C1-5F8ABB992859}" dt="2021-09-20T19:45:19.124" v="11729" actId="1076"/>
          <ac:spMkLst>
            <pc:docMk/>
            <pc:sldMk cId="71423949" sldId="271"/>
            <ac:spMk id="5" creationId="{253B6E26-1D98-4819-9622-0152ED8A1236}"/>
          </ac:spMkLst>
        </pc:spChg>
        <pc:spChg chg="add del mod">
          <ac:chgData name="GREEN, MEGAN E." userId="8159b25c-dbed-43fc-bb0a-b8228f6a721a" providerId="ADAL" clId="{6D0C8915-3902-4F65-98C1-5F8ABB992859}" dt="2021-09-07T16:43:03.870" v="3660" actId="478"/>
          <ac:spMkLst>
            <pc:docMk/>
            <pc:sldMk cId="71423949" sldId="271"/>
            <ac:spMk id="6" creationId="{EFFDCCF6-2F7D-4627-9A6E-FF5CF2F12C2B}"/>
          </ac:spMkLst>
        </pc:spChg>
        <pc:spChg chg="add del">
          <ac:chgData name="GREEN, MEGAN E." userId="8159b25c-dbed-43fc-bb0a-b8228f6a721a" providerId="ADAL" clId="{6D0C8915-3902-4F65-98C1-5F8ABB992859}" dt="2021-09-14T15:02:36.538" v="7728" actId="26606"/>
          <ac:spMkLst>
            <pc:docMk/>
            <pc:sldMk cId="71423949" sldId="271"/>
            <ac:spMk id="10" creationId="{A2168B3A-3AE7-4946-8AF6-76E3E5176180}"/>
          </ac:spMkLst>
        </pc:spChg>
        <pc:spChg chg="add del">
          <ac:chgData name="GREEN, MEGAN E." userId="8159b25c-dbed-43fc-bb0a-b8228f6a721a" providerId="ADAL" clId="{6D0C8915-3902-4F65-98C1-5F8ABB992859}" dt="2021-09-14T15:02:36.538" v="7728" actId="26606"/>
          <ac:spMkLst>
            <pc:docMk/>
            <pc:sldMk cId="71423949" sldId="271"/>
            <ac:spMk id="12" creationId="{64C2224D-8669-4449-BA35-66D2DEF0EE2C}"/>
          </ac:spMkLst>
        </pc:spChg>
        <pc:spChg chg="add del">
          <ac:chgData name="GREEN, MEGAN E." userId="8159b25c-dbed-43fc-bb0a-b8228f6a721a" providerId="ADAL" clId="{6D0C8915-3902-4F65-98C1-5F8ABB992859}" dt="2021-09-14T15:02:36.538" v="7728" actId="26606"/>
          <ac:spMkLst>
            <pc:docMk/>
            <pc:sldMk cId="71423949" sldId="271"/>
            <ac:spMk id="14" creationId="{F99E36D9-8C4D-4CA1-89BA-D0BF2FB97201}"/>
          </ac:spMkLst>
        </pc:spChg>
        <pc:spChg chg="add del">
          <ac:chgData name="GREEN, MEGAN E." userId="8159b25c-dbed-43fc-bb0a-b8228f6a721a" providerId="ADAL" clId="{6D0C8915-3902-4F65-98C1-5F8ABB992859}" dt="2021-09-23T13:19:05.263" v="12737" actId="2696"/>
          <ac:spMkLst>
            <pc:docMk/>
            <pc:sldMk cId="71423949" sldId="271"/>
            <ac:spMk id="19" creationId="{3E9FBC8E-8666-4442-8D7D-B250510CD44D}"/>
          </ac:spMkLst>
        </pc:spChg>
        <pc:picChg chg="add del mod ord">
          <ac:chgData name="GREEN, MEGAN E." userId="8159b25c-dbed-43fc-bb0a-b8228f6a721a" providerId="ADAL" clId="{6D0C8915-3902-4F65-98C1-5F8ABB992859}" dt="2021-09-23T14:42:08.229" v="12864" actId="2696"/>
          <ac:picMkLst>
            <pc:docMk/>
            <pc:sldMk cId="71423949" sldId="271"/>
            <ac:picMk id="4" creationId="{365CFB1D-CB32-476A-BF18-19CE111CCE92}"/>
          </ac:picMkLst>
        </pc:picChg>
        <pc:picChg chg="add del mod">
          <ac:chgData name="GREEN, MEGAN E." userId="8159b25c-dbed-43fc-bb0a-b8228f6a721a" providerId="ADAL" clId="{6D0C8915-3902-4F65-98C1-5F8ABB992859}" dt="2021-09-14T15:02:29.032" v="7727" actId="1076"/>
          <ac:picMkLst>
            <pc:docMk/>
            <pc:sldMk cId="71423949" sldId="271"/>
            <ac:picMk id="5" creationId="{9EC40FF6-1DAE-4ED7-95F2-B860761CFB7B}"/>
          </ac:picMkLst>
        </pc:picChg>
      </pc:sldChg>
      <pc:sldChg chg="addSp delSp modSp add del mod modTransition setBg delDesignElem">
        <pc:chgData name="GREEN, MEGAN E." userId="8159b25c-dbed-43fc-bb0a-b8228f6a721a" providerId="ADAL" clId="{6D0C8915-3902-4F65-98C1-5F8ABB992859}" dt="2021-09-30T15:09:22.476" v="15932" actId="2696"/>
        <pc:sldMkLst>
          <pc:docMk/>
          <pc:sldMk cId="586706561" sldId="272"/>
        </pc:sldMkLst>
        <pc:spChg chg="add del mod">
          <ac:chgData name="GREEN, MEGAN E." userId="8159b25c-dbed-43fc-bb0a-b8228f6a721a" providerId="ADAL" clId="{6D0C8915-3902-4F65-98C1-5F8ABB992859}" dt="2021-09-07T15:50:19.053" v="1801" actId="478"/>
          <ac:spMkLst>
            <pc:docMk/>
            <pc:sldMk cId="586706561" sldId="272"/>
            <ac:spMk id="2" creationId="{3FF3E85E-7CCC-4355-9125-37F014DC8690}"/>
          </ac:spMkLst>
        </pc:spChg>
        <pc:spChg chg="add mod">
          <ac:chgData name="GREEN, MEGAN E." userId="8159b25c-dbed-43fc-bb0a-b8228f6a721a" providerId="ADAL" clId="{6D0C8915-3902-4F65-98C1-5F8ABB992859}" dt="2021-09-14T13:22:24.680" v="4907" actId="26606"/>
          <ac:spMkLst>
            <pc:docMk/>
            <pc:sldMk cId="586706561" sldId="272"/>
            <ac:spMk id="3" creationId="{24B0BC60-4716-40E1-890F-4A851FFB6E2D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2696"/>
          <ac:spMkLst>
            <pc:docMk/>
            <pc:sldMk cId="586706561" sldId="272"/>
            <ac:spMk id="8" creationId="{3C06EAFD-0C69-4B3B-BEA7-E7E11DDF9C43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2696"/>
          <ac:spMkLst>
            <pc:docMk/>
            <pc:sldMk cId="586706561" sldId="272"/>
            <ac:spMk id="10" creationId="{A4066C89-42FB-4624-9AFE-3A31B36491B5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2696"/>
          <ac:spMkLst>
            <pc:docMk/>
            <pc:sldMk cId="586706561" sldId="272"/>
            <ac:spMk id="12" creationId="{BA218FBC-B2D6-48CA-9289-C4110162EDAD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2696"/>
          <ac:spMkLst>
            <pc:docMk/>
            <pc:sldMk cId="586706561" sldId="272"/>
            <ac:spMk id="14" creationId="{2DED9084-49DA-4911-ACB7-5F9E4DEFA039}"/>
          </ac:spMkLst>
        </pc:spChg>
      </pc:sldChg>
      <pc:sldChg chg="addSp delSp modSp add del mod ord setBg">
        <pc:chgData name="GREEN, MEGAN E." userId="8159b25c-dbed-43fc-bb0a-b8228f6a721a" providerId="ADAL" clId="{6D0C8915-3902-4F65-98C1-5F8ABB992859}" dt="2021-09-14T13:34:14.740" v="5548" actId="2696"/>
        <pc:sldMkLst>
          <pc:docMk/>
          <pc:sldMk cId="139148576" sldId="273"/>
        </pc:sldMkLst>
        <pc:spChg chg="add del mod">
          <ac:chgData name="GREEN, MEGAN E." userId="8159b25c-dbed-43fc-bb0a-b8228f6a721a" providerId="ADAL" clId="{6D0C8915-3902-4F65-98C1-5F8ABB992859}" dt="2021-09-14T13:33:28.084" v="5538" actId="2696"/>
          <ac:spMkLst>
            <pc:docMk/>
            <pc:sldMk cId="139148576" sldId="273"/>
            <ac:spMk id="3" creationId="{2665FFB1-CFF4-42CA-8487-8F0F6606E7EF}"/>
          </ac:spMkLst>
        </pc:spChg>
        <pc:spChg chg="add">
          <ac:chgData name="GREEN, MEGAN E." userId="8159b25c-dbed-43fc-bb0a-b8228f6a721a" providerId="ADAL" clId="{6D0C8915-3902-4F65-98C1-5F8ABB992859}" dt="2021-09-14T13:20:37.929" v="4878" actId="26606"/>
          <ac:spMkLst>
            <pc:docMk/>
            <pc:sldMk cId="139148576" sldId="273"/>
            <ac:spMk id="12" creationId="{5B057BAA-CAD8-42D7-8DDF-E2075435DAF9}"/>
          </ac:spMkLst>
        </pc:spChg>
        <pc:grpChg chg="add">
          <ac:chgData name="GREEN, MEGAN E." userId="8159b25c-dbed-43fc-bb0a-b8228f6a721a" providerId="ADAL" clId="{6D0C8915-3902-4F65-98C1-5F8ABB992859}" dt="2021-09-14T13:20:37.929" v="4878" actId="26606"/>
          <ac:grpSpMkLst>
            <pc:docMk/>
            <pc:sldMk cId="139148576" sldId="273"/>
            <ac:grpSpMk id="8" creationId="{16DBFAD4-B5FC-442B-A283-381B01B195F7}"/>
          </ac:grpSpMkLst>
        </pc:grpChg>
        <pc:grpChg chg="add">
          <ac:chgData name="GREEN, MEGAN E." userId="8159b25c-dbed-43fc-bb0a-b8228f6a721a" providerId="ADAL" clId="{6D0C8915-3902-4F65-98C1-5F8ABB992859}" dt="2021-09-14T13:20:37.929" v="4878" actId="26606"/>
          <ac:grpSpMkLst>
            <pc:docMk/>
            <pc:sldMk cId="139148576" sldId="273"/>
            <ac:grpSpMk id="14" creationId="{ECBD3C71-5915-4215-B435-9334BCE4BE43}"/>
          </ac:grpSpMkLst>
        </pc:grpChg>
        <pc:picChg chg="add mod">
          <ac:chgData name="GREEN, MEGAN E." userId="8159b25c-dbed-43fc-bb0a-b8228f6a721a" providerId="ADAL" clId="{6D0C8915-3902-4F65-98C1-5F8ABB992859}" dt="2021-09-14T13:20:37.929" v="4878" actId="26606"/>
          <ac:picMkLst>
            <pc:docMk/>
            <pc:sldMk cId="139148576" sldId="273"/>
            <ac:picMk id="2" creationId="{0886EF4E-7F8A-4387-9ED9-FB9DDD8EB2C4}"/>
          </ac:picMkLst>
        </pc:picChg>
      </pc:sldChg>
      <pc:sldChg chg="addSp delSp modSp add del mod ord setBg modNotesTx">
        <pc:chgData name="GREEN, MEGAN E." userId="8159b25c-dbed-43fc-bb0a-b8228f6a721a" providerId="ADAL" clId="{6D0C8915-3902-4F65-98C1-5F8ABB992859}" dt="2021-09-20T16:34:44.838" v="9424" actId="2696"/>
        <pc:sldMkLst>
          <pc:docMk/>
          <pc:sldMk cId="1741410516" sldId="274"/>
        </pc:sldMkLst>
        <pc:spChg chg="add del mod">
          <ac:chgData name="GREEN, MEGAN E." userId="8159b25c-dbed-43fc-bb0a-b8228f6a721a" providerId="ADAL" clId="{6D0C8915-3902-4F65-98C1-5F8ABB992859}" dt="2021-09-07T16:06:37.851" v="2546" actId="478"/>
          <ac:spMkLst>
            <pc:docMk/>
            <pc:sldMk cId="1741410516" sldId="274"/>
            <ac:spMk id="2" creationId="{E08824F2-FA30-4ABF-B5BB-7E7F86B26532}"/>
          </ac:spMkLst>
        </pc:spChg>
        <pc:spChg chg="add del mod">
          <ac:chgData name="GREEN, MEGAN E." userId="8159b25c-dbed-43fc-bb0a-b8228f6a721a" providerId="ADAL" clId="{6D0C8915-3902-4F65-98C1-5F8ABB992859}" dt="2021-09-07T16:06:40.236" v="2547" actId="14100"/>
          <ac:spMkLst>
            <pc:docMk/>
            <pc:sldMk cId="1741410516" sldId="274"/>
            <ac:spMk id="3" creationId="{34769494-7262-4EAA-9820-32DFED0D8B6A}"/>
          </ac:spMkLst>
        </pc:spChg>
        <pc:spChg chg="add del mod">
          <ac:chgData name="GREEN, MEGAN E." userId="8159b25c-dbed-43fc-bb0a-b8228f6a721a" providerId="ADAL" clId="{6D0C8915-3902-4F65-98C1-5F8ABB992859}" dt="2021-09-07T16:06:40.236" v="2547" actId="14100"/>
          <ac:spMkLst>
            <pc:docMk/>
            <pc:sldMk cId="1741410516" sldId="274"/>
            <ac:spMk id="5" creationId="{21612D1C-A872-4102-80A4-3F166E36D0B3}"/>
          </ac:spMkLst>
        </pc:spChg>
        <pc:spChg chg="add">
          <ac:chgData name="GREEN, MEGAN E." userId="8159b25c-dbed-43fc-bb0a-b8228f6a721a" providerId="ADAL" clId="{6D0C8915-3902-4F65-98C1-5F8ABB992859}" dt="2021-09-20T15:48:49.269" v="9032" actId="26606"/>
          <ac:spMkLst>
            <pc:docMk/>
            <pc:sldMk cId="1741410516" sldId="274"/>
            <ac:spMk id="11" creationId="{FA09304C-28F7-4E8D-883F-50432A7C9460}"/>
          </ac:spMkLst>
        </pc:spChg>
        <pc:spChg chg="add">
          <ac:chgData name="GREEN, MEGAN E." userId="8159b25c-dbed-43fc-bb0a-b8228f6a721a" providerId="ADAL" clId="{6D0C8915-3902-4F65-98C1-5F8ABB992859}" dt="2021-09-20T15:48:49.269" v="9032" actId="26606"/>
          <ac:spMkLst>
            <pc:docMk/>
            <pc:sldMk cId="1741410516" sldId="274"/>
            <ac:spMk id="13" creationId="{29AD6DE7-4C8D-496F-A9FF-3442D00D8D0E}"/>
          </ac:spMkLst>
        </pc:spChg>
        <pc:spChg chg="add">
          <ac:chgData name="GREEN, MEGAN E." userId="8159b25c-dbed-43fc-bb0a-b8228f6a721a" providerId="ADAL" clId="{6D0C8915-3902-4F65-98C1-5F8ABB992859}" dt="2021-09-20T15:48:49.269" v="9032" actId="26606"/>
          <ac:spMkLst>
            <pc:docMk/>
            <pc:sldMk cId="1741410516" sldId="274"/>
            <ac:spMk id="15" creationId="{447C25D7-975B-4E64-A3A6-AA09C579527C}"/>
          </ac:spMkLst>
        </pc:spChg>
        <pc:picChg chg="add del mod">
          <ac:chgData name="GREEN, MEGAN E." userId="8159b25c-dbed-43fc-bb0a-b8228f6a721a" providerId="ADAL" clId="{6D0C8915-3902-4F65-98C1-5F8ABB992859}" dt="2021-09-20T16:34:12.746" v="9416" actId="2696"/>
          <ac:picMkLst>
            <pc:docMk/>
            <pc:sldMk cId="1741410516" sldId="274"/>
            <ac:picMk id="6" creationId="{FAAD0159-D40E-4545-883A-4FB69C8CFF7F}"/>
          </ac:picMkLst>
        </pc:picChg>
      </pc:sldChg>
      <pc:sldChg chg="addSp delSp modSp add mod ord modTransition setBg delDesignElem modNotesTx">
        <pc:chgData name="GREEN, MEGAN E." userId="8159b25c-dbed-43fc-bb0a-b8228f6a721a" providerId="ADAL" clId="{6D0C8915-3902-4F65-98C1-5F8ABB992859}" dt="2021-10-04T18:16:56.172" v="16238" actId="20577"/>
        <pc:sldMkLst>
          <pc:docMk/>
          <pc:sldMk cId="1118273821" sldId="275"/>
        </pc:sldMkLst>
        <pc:spChg chg="add del mod">
          <ac:chgData name="GREEN, MEGAN E." userId="8159b25c-dbed-43fc-bb0a-b8228f6a721a" providerId="ADAL" clId="{6D0C8915-3902-4F65-98C1-5F8ABB992859}" dt="2021-09-14T14:45:11.492" v="7336" actId="478"/>
          <ac:spMkLst>
            <pc:docMk/>
            <pc:sldMk cId="1118273821" sldId="275"/>
            <ac:spMk id="3" creationId="{593AE3BD-07DB-480A-85F7-81343635E521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1118273821" sldId="275"/>
            <ac:spMk id="7" creationId="{3E9FBC8E-8666-4442-8D7D-B250510CD44D}"/>
          </ac:spMkLst>
        </pc:spChg>
        <pc:picChg chg="add mod">
          <ac:chgData name="GREEN, MEGAN E." userId="8159b25c-dbed-43fc-bb0a-b8228f6a721a" providerId="ADAL" clId="{6D0C8915-3902-4F65-98C1-5F8ABB992859}" dt="2021-10-04T17:42:42.386" v="16181" actId="1076"/>
          <ac:picMkLst>
            <pc:docMk/>
            <pc:sldMk cId="1118273821" sldId="275"/>
            <ac:picMk id="2" creationId="{71043A86-CB24-4421-AB9B-CA38857FED2E}"/>
          </ac:picMkLst>
        </pc:picChg>
      </pc:sldChg>
      <pc:sldChg chg="addSp delSp modSp add ord modTransition modAnim addCm delCm modNotesTx">
        <pc:chgData name="GREEN, MEGAN E." userId="8159b25c-dbed-43fc-bb0a-b8228f6a721a" providerId="ADAL" clId="{6D0C8915-3902-4F65-98C1-5F8ABB992859}" dt="2021-10-12T14:20:25.487" v="16588" actId="1076"/>
        <pc:sldMkLst>
          <pc:docMk/>
          <pc:sldMk cId="3368730028" sldId="276"/>
        </pc:sldMkLst>
        <pc:spChg chg="add mod">
          <ac:chgData name="GREEN, MEGAN E." userId="8159b25c-dbed-43fc-bb0a-b8228f6a721a" providerId="ADAL" clId="{6D0C8915-3902-4F65-98C1-5F8ABB992859}" dt="2021-10-12T14:19:52.327" v="16579" actId="1076"/>
          <ac:spMkLst>
            <pc:docMk/>
            <pc:sldMk cId="3368730028" sldId="276"/>
            <ac:spMk id="2" creationId="{184294C6-76E7-405F-AB6F-19340D16141F}"/>
          </ac:spMkLst>
        </pc:spChg>
        <pc:spChg chg="del">
          <ac:chgData name="GREEN, MEGAN E." userId="8159b25c-dbed-43fc-bb0a-b8228f6a721a" providerId="ADAL" clId="{6D0C8915-3902-4F65-98C1-5F8ABB992859}" dt="2021-09-07T16:12:41.973" v="2686" actId="1076"/>
          <ac:spMkLst>
            <pc:docMk/>
            <pc:sldMk cId="3368730028" sldId="276"/>
            <ac:spMk id="2" creationId="{CD1CE6B5-2B62-49C1-A611-6A9D086A14D2}"/>
          </ac:spMkLst>
        </pc:spChg>
        <pc:spChg chg="del">
          <ac:chgData name="GREEN, MEGAN E." userId="8159b25c-dbed-43fc-bb0a-b8228f6a721a" providerId="ADAL" clId="{6D0C8915-3902-4F65-98C1-5F8ABB992859}" dt="2021-09-07T16:12:41.973" v="2686" actId="1076"/>
          <ac:spMkLst>
            <pc:docMk/>
            <pc:sldMk cId="3368730028" sldId="276"/>
            <ac:spMk id="3" creationId="{A7860584-9B67-4E77-BDC4-3C8BD0005593}"/>
          </ac:spMkLst>
        </pc:spChg>
        <pc:spChg chg="add mod">
          <ac:chgData name="GREEN, MEGAN E." userId="8159b25c-dbed-43fc-bb0a-b8228f6a721a" providerId="ADAL" clId="{6D0C8915-3902-4F65-98C1-5F8ABB992859}" dt="2021-10-12T14:19:10.114" v="16568" actId="1076"/>
          <ac:spMkLst>
            <pc:docMk/>
            <pc:sldMk cId="3368730028" sldId="276"/>
            <ac:spMk id="5" creationId="{7BEDAF5E-4373-44F6-A6C8-DD7AAF5F89A1}"/>
          </ac:spMkLst>
        </pc:spChg>
        <pc:spChg chg="add mod">
          <ac:chgData name="GREEN, MEGAN E." userId="8159b25c-dbed-43fc-bb0a-b8228f6a721a" providerId="ADAL" clId="{6D0C8915-3902-4F65-98C1-5F8ABB992859}" dt="2021-10-12T14:19:20.191" v="16569" actId="1076"/>
          <ac:spMkLst>
            <pc:docMk/>
            <pc:sldMk cId="3368730028" sldId="276"/>
            <ac:spMk id="6" creationId="{89CAB22A-F226-4F5F-992B-5D17E765F5B2}"/>
          </ac:spMkLst>
        </pc:spChg>
        <pc:spChg chg="add mod">
          <ac:chgData name="GREEN, MEGAN E." userId="8159b25c-dbed-43fc-bb0a-b8228f6a721a" providerId="ADAL" clId="{6D0C8915-3902-4F65-98C1-5F8ABB992859}" dt="2021-10-12T14:19:06.126" v="16567" actId="1076"/>
          <ac:spMkLst>
            <pc:docMk/>
            <pc:sldMk cId="3368730028" sldId="276"/>
            <ac:spMk id="7" creationId="{F54B62D0-5D88-4AA0-A8D2-60744D4EBF1D}"/>
          </ac:spMkLst>
        </pc:spChg>
        <pc:spChg chg="add del mod">
          <ac:chgData name="GREEN, MEGAN E." userId="8159b25c-dbed-43fc-bb0a-b8228f6a721a" providerId="ADAL" clId="{6D0C8915-3902-4F65-98C1-5F8ABB992859}" dt="2021-09-14T15:13:21.148" v="8582" actId="478"/>
          <ac:spMkLst>
            <pc:docMk/>
            <pc:sldMk cId="3368730028" sldId="276"/>
            <ac:spMk id="7" creationId="{84DC69FE-DA43-4E48-875C-AD593E111901}"/>
          </ac:spMkLst>
        </pc:spChg>
        <pc:spChg chg="add mod">
          <ac:chgData name="GREEN, MEGAN E." userId="8159b25c-dbed-43fc-bb0a-b8228f6a721a" providerId="ADAL" clId="{6D0C8915-3902-4F65-98C1-5F8ABB992859}" dt="2021-10-12T14:20:25.487" v="16588" actId="1076"/>
          <ac:spMkLst>
            <pc:docMk/>
            <pc:sldMk cId="3368730028" sldId="276"/>
            <ac:spMk id="8" creationId="{892844AE-A640-4A6E-B791-88430D7B42BF}"/>
          </ac:spMkLst>
        </pc:spChg>
        <pc:spChg chg="add mod">
          <ac:chgData name="GREEN, MEGAN E." userId="8159b25c-dbed-43fc-bb0a-b8228f6a721a" providerId="ADAL" clId="{6D0C8915-3902-4F65-98C1-5F8ABB992859}" dt="2021-10-12T14:19:59.036" v="16581" actId="1076"/>
          <ac:spMkLst>
            <pc:docMk/>
            <pc:sldMk cId="3368730028" sldId="276"/>
            <ac:spMk id="9" creationId="{8E3D269E-E1FF-48B1-B12A-AC52EAE2C626}"/>
          </ac:spMkLst>
        </pc:spChg>
        <pc:spChg chg="add mod">
          <ac:chgData name="GREEN, MEGAN E." userId="8159b25c-dbed-43fc-bb0a-b8228f6a721a" providerId="ADAL" clId="{6D0C8915-3902-4F65-98C1-5F8ABB992859}" dt="2021-10-12T14:20:05.183" v="16584" actId="404"/>
          <ac:spMkLst>
            <pc:docMk/>
            <pc:sldMk cId="3368730028" sldId="276"/>
            <ac:spMk id="10" creationId="{9F4C1452-DB50-42B7-8074-AF19CFFB5181}"/>
          </ac:spMkLst>
        </pc:spChg>
        <pc:spChg chg="add mod">
          <ac:chgData name="GREEN, MEGAN E." userId="8159b25c-dbed-43fc-bb0a-b8228f6a721a" providerId="ADAL" clId="{6D0C8915-3902-4F65-98C1-5F8ABB992859}" dt="2021-10-12T14:20:17.247" v="16586" actId="1076"/>
          <ac:spMkLst>
            <pc:docMk/>
            <pc:sldMk cId="3368730028" sldId="276"/>
            <ac:spMk id="11" creationId="{6F5B7872-B61A-41A9-9DD2-596A3CB80737}"/>
          </ac:spMkLst>
        </pc:spChg>
        <pc:picChg chg="add mod">
          <ac:chgData name="GREEN, MEGAN E." userId="8159b25c-dbed-43fc-bb0a-b8228f6a721a" providerId="ADAL" clId="{6D0C8915-3902-4F65-98C1-5F8ABB992859}" dt="2021-10-12T14:20:18.653" v="16587" actId="1076"/>
          <ac:picMkLst>
            <pc:docMk/>
            <pc:sldMk cId="3368730028" sldId="276"/>
            <ac:picMk id="4" creationId="{6B5734E2-7BD5-46B5-BD0B-6316B54F4AFF}"/>
          </ac:picMkLst>
        </pc:picChg>
        <pc:picChg chg="add del">
          <ac:chgData name="GREEN, MEGAN E." userId="8159b25c-dbed-43fc-bb0a-b8228f6a721a" providerId="ADAL" clId="{6D0C8915-3902-4F65-98C1-5F8ABB992859}" dt="2021-09-20T18:48:24.116" v="10703" actId="688"/>
          <ac:picMkLst>
            <pc:docMk/>
            <pc:sldMk cId="3368730028" sldId="276"/>
            <ac:picMk id="1026" creationId="{9EA6CE23-61E1-4F90-B157-0B3240D41488}"/>
          </ac:picMkLst>
        </pc:picChg>
      </pc:sldChg>
      <pc:sldChg chg="addSp delSp modSp add mod ord modTransition setBg delAnim modAnim delDesignElem modNotesTx">
        <pc:chgData name="GREEN, MEGAN E." userId="8159b25c-dbed-43fc-bb0a-b8228f6a721a" providerId="ADAL" clId="{6D0C8915-3902-4F65-98C1-5F8ABB992859}" dt="2021-10-12T14:18:09.442" v="16561" actId="1076"/>
        <pc:sldMkLst>
          <pc:docMk/>
          <pc:sldMk cId="2912783731" sldId="277"/>
        </pc:sldMkLst>
        <pc:spChg chg="add mod">
          <ac:chgData name="GREEN, MEGAN E." userId="8159b25c-dbed-43fc-bb0a-b8228f6a721a" providerId="ADAL" clId="{6D0C8915-3902-4F65-98C1-5F8ABB992859}" dt="2021-10-12T14:18:07.933" v="16560" actId="14100"/>
          <ac:spMkLst>
            <pc:docMk/>
            <pc:sldMk cId="2912783731" sldId="277"/>
            <ac:spMk id="3" creationId="{58202450-0D7C-4483-A53D-B65D6216EE08}"/>
          </ac:spMkLst>
        </pc:spChg>
        <pc:spChg chg="add del mod">
          <ac:chgData name="GREEN, MEGAN E." userId="8159b25c-dbed-43fc-bb0a-b8228f6a721a" providerId="ADAL" clId="{6D0C8915-3902-4F65-98C1-5F8ABB992859}" dt="2021-09-24T15:51:39.045" v="13588" actId="478"/>
          <ac:spMkLst>
            <pc:docMk/>
            <pc:sldMk cId="2912783731" sldId="277"/>
            <ac:spMk id="3" creationId="{BABAD583-E7D1-458F-B49F-C8E757D4590F}"/>
          </ac:spMkLst>
        </pc:spChg>
        <pc:spChg chg="add mod">
          <ac:chgData name="GREEN, MEGAN E." userId="8159b25c-dbed-43fc-bb0a-b8228f6a721a" providerId="ADAL" clId="{6D0C8915-3902-4F65-98C1-5F8ABB992859}" dt="2021-09-30T14:57:42.745" v="15288" actId="26606"/>
          <ac:spMkLst>
            <pc:docMk/>
            <pc:sldMk cId="2912783731" sldId="277"/>
            <ac:spMk id="4" creationId="{9E07D422-742C-4C8B-88A9-A76611E894A2}"/>
          </ac:spMkLst>
        </pc:spChg>
        <pc:spChg chg="add del">
          <ac:chgData name="GREEN, MEGAN E." userId="8159b25c-dbed-43fc-bb0a-b8228f6a721a" providerId="ADAL" clId="{6D0C8915-3902-4F65-98C1-5F8ABB992859}" dt="2021-09-14T13:33:40.356" v="5540" actId="26606"/>
          <ac:spMkLst>
            <pc:docMk/>
            <pc:sldMk cId="2912783731" sldId="277"/>
            <ac:spMk id="7" creationId="{3E9FBC8E-8666-4442-8D7D-B250510CD44D}"/>
          </ac:spMkLst>
        </pc:spChg>
        <pc:spChg chg="add del mod">
          <ac:chgData name="GREEN, MEGAN E." userId="8159b25c-dbed-43fc-bb0a-b8228f6a721a" providerId="ADAL" clId="{6D0C8915-3902-4F65-98C1-5F8ABB992859}" dt="2021-09-24T15:51:42.268" v="13592" actId="478"/>
          <ac:spMkLst>
            <pc:docMk/>
            <pc:sldMk cId="2912783731" sldId="277"/>
            <ac:spMk id="15" creationId="{E66B1A02-C880-402A-9929-29CC9CA753E3}"/>
          </ac:spMkLst>
        </pc:spChg>
        <pc:spChg chg="add del">
          <ac:chgData name="GREEN, MEGAN E." userId="8159b25c-dbed-43fc-bb0a-b8228f6a721a" providerId="ADAL" clId="{6D0C8915-3902-4F65-98C1-5F8ABB992859}" dt="2021-09-30T14:57:42.745" v="15288" actId="26606"/>
          <ac:spMkLst>
            <pc:docMk/>
            <pc:sldMk cId="2912783731" sldId="277"/>
            <ac:spMk id="16" creationId="{F3AF35CD-DA30-4E34-B0F3-32C27766DA05}"/>
          </ac:spMkLst>
        </pc:spChg>
        <pc:spChg chg="add del mod">
          <ac:chgData name="GREEN, MEGAN E." userId="8159b25c-dbed-43fc-bb0a-b8228f6a721a" providerId="ADAL" clId="{6D0C8915-3902-4F65-98C1-5F8ABB992859}" dt="2021-09-24T15:51:39.813" v="13589" actId="478"/>
          <ac:spMkLst>
            <pc:docMk/>
            <pc:sldMk cId="2912783731" sldId="277"/>
            <ac:spMk id="17" creationId="{314BCD33-2184-4A37-8037-EC5136852EAE}"/>
          </ac:spMkLst>
        </pc:spChg>
        <pc:spChg chg="add del mod">
          <ac:chgData name="GREEN, MEGAN E." userId="8159b25c-dbed-43fc-bb0a-b8228f6a721a" providerId="ADAL" clId="{6D0C8915-3902-4F65-98C1-5F8ABB992859}" dt="2021-09-24T15:51:40.497" v="13590" actId="478"/>
          <ac:spMkLst>
            <pc:docMk/>
            <pc:sldMk cId="2912783731" sldId="277"/>
            <ac:spMk id="21" creationId="{A51046F9-7E57-457E-8312-816DE516DC13}"/>
          </ac:spMkLst>
        </pc:spChg>
        <pc:spChg chg="add del mod">
          <ac:chgData name="GREEN, MEGAN E." userId="8159b25c-dbed-43fc-bb0a-b8228f6a721a" providerId="ADAL" clId="{6D0C8915-3902-4F65-98C1-5F8ABB992859}" dt="2021-09-24T15:51:41.316" v="13591" actId="478"/>
          <ac:spMkLst>
            <pc:docMk/>
            <pc:sldMk cId="2912783731" sldId="277"/>
            <ac:spMk id="22" creationId="{841E851A-07B4-4467-B67C-81F7BEA53B27}"/>
          </ac:spMkLst>
        </pc:spChg>
        <pc:spChg chg="add del">
          <ac:chgData name="GREEN, MEGAN E." userId="8159b25c-dbed-43fc-bb0a-b8228f6a721a" providerId="ADAL" clId="{6D0C8915-3902-4F65-98C1-5F8ABB992859}" dt="2021-09-30T14:57:42.745" v="15288" actId="26606"/>
          <ac:spMkLst>
            <pc:docMk/>
            <pc:sldMk cId="2912783731" sldId="277"/>
            <ac:spMk id="29" creationId="{F3AF35CD-DA30-4E34-B0F3-32C27766DA05}"/>
          </ac:spMkLst>
        </pc:spChg>
        <pc:grpChg chg="add del">
          <ac:chgData name="GREEN, MEGAN E." userId="8159b25c-dbed-43fc-bb0a-b8228f6a721a" providerId="ADAL" clId="{6D0C8915-3902-4F65-98C1-5F8ABB992859}" dt="2021-09-30T14:57:42.745" v="15288" actId="26606"/>
          <ac:grpSpMkLst>
            <pc:docMk/>
            <pc:sldMk cId="2912783731" sldId="277"/>
            <ac:grpSpMk id="12" creationId="{EC78E3E1-BBBA-4058-AAEB-714F04B0257C}"/>
          </ac:grpSpMkLst>
        </pc:grpChg>
        <pc:grpChg chg="add del">
          <ac:chgData name="GREEN, MEGAN E." userId="8159b25c-dbed-43fc-bb0a-b8228f6a721a" providerId="ADAL" clId="{6D0C8915-3902-4F65-98C1-5F8ABB992859}" dt="2021-09-30T14:57:42.745" v="15288" actId="26606"/>
          <ac:grpSpMkLst>
            <pc:docMk/>
            <pc:sldMk cId="2912783731" sldId="277"/>
            <ac:grpSpMk id="18" creationId="{BCFC42DC-2C46-47C4-BC61-530557385DBD}"/>
          </ac:grpSpMkLst>
        </pc:grpChg>
        <pc:grpChg chg="add del">
          <ac:chgData name="GREEN, MEGAN E." userId="8159b25c-dbed-43fc-bb0a-b8228f6a721a" providerId="ADAL" clId="{6D0C8915-3902-4F65-98C1-5F8ABB992859}" dt="2021-09-30T14:57:42.745" v="15288" actId="26606"/>
          <ac:grpSpMkLst>
            <pc:docMk/>
            <pc:sldMk cId="2912783731" sldId="277"/>
            <ac:grpSpMk id="25" creationId="{EC78E3E1-BBBA-4058-AAEB-714F04B0257C}"/>
          </ac:grpSpMkLst>
        </pc:grpChg>
        <pc:grpChg chg="add del">
          <ac:chgData name="GREEN, MEGAN E." userId="8159b25c-dbed-43fc-bb0a-b8228f6a721a" providerId="ADAL" clId="{6D0C8915-3902-4F65-98C1-5F8ABB992859}" dt="2021-09-30T14:57:42.745" v="15288" actId="26606"/>
          <ac:grpSpMkLst>
            <pc:docMk/>
            <pc:sldMk cId="2912783731" sldId="277"/>
            <ac:grpSpMk id="31" creationId="{BCFC42DC-2C46-47C4-BC61-530557385DBD}"/>
          </ac:grpSpMkLst>
        </pc:grpChg>
        <pc:picChg chg="add mod">
          <ac:chgData name="GREEN, MEGAN E." userId="8159b25c-dbed-43fc-bb0a-b8228f6a721a" providerId="ADAL" clId="{6D0C8915-3902-4F65-98C1-5F8ABB992859}" dt="2021-10-12T14:18:09.442" v="16561" actId="1076"/>
          <ac:picMkLst>
            <pc:docMk/>
            <pc:sldMk cId="2912783731" sldId="277"/>
            <ac:picMk id="2" creationId="{2EB18139-1C41-45BE-8D5E-2B6C9C10A412}"/>
          </ac:picMkLst>
        </pc:picChg>
      </pc:sldChg>
      <pc:sldChg chg="addSp delSp modSp add mod ord modTransition setBg setClrOvrMap delDesignElem">
        <pc:chgData name="GREEN, MEGAN E." userId="8159b25c-dbed-43fc-bb0a-b8228f6a721a" providerId="ADAL" clId="{6D0C8915-3902-4F65-98C1-5F8ABB992859}" dt="2021-09-30T14:29:05.328" v="14342" actId="1076"/>
        <pc:sldMkLst>
          <pc:docMk/>
          <pc:sldMk cId="2148730524" sldId="278"/>
        </pc:sldMkLst>
        <pc:spChg chg="add mod">
          <ac:chgData name="GREEN, MEGAN E." userId="8159b25c-dbed-43fc-bb0a-b8228f6a721a" providerId="ADAL" clId="{6D0C8915-3902-4F65-98C1-5F8ABB992859}" dt="2021-09-14T14:47:04.264" v="7452" actId="26606"/>
          <ac:spMkLst>
            <pc:docMk/>
            <pc:sldMk cId="2148730524" sldId="278"/>
            <ac:spMk id="2" creationId="{16C97952-F704-4A96-A05E-AA793C9BDE33}"/>
          </ac:spMkLst>
        </pc:spChg>
        <pc:spChg chg="add del">
          <ac:chgData name="GREEN, MEGAN E." userId="8159b25c-dbed-43fc-bb0a-b8228f6a721a" providerId="ADAL" clId="{6D0C8915-3902-4F65-98C1-5F8ABB992859}" dt="2021-09-14T13:21:07.639" v="4885" actId="26606"/>
          <ac:spMkLst>
            <pc:docMk/>
            <pc:sldMk cId="2148730524" sldId="278"/>
            <ac:spMk id="6" creationId="{2A0E4E09-FC02-4ADC-951A-3FFA90B6FE39}"/>
          </ac:spMkLst>
        </pc:spChg>
        <pc:spChg chg="add del">
          <ac:chgData name="GREEN, MEGAN E." userId="8159b25c-dbed-43fc-bb0a-b8228f6a721a" providerId="ADAL" clId="{6D0C8915-3902-4F65-98C1-5F8ABB992859}" dt="2021-09-14T13:21:07.639" v="4885" actId="26606"/>
          <ac:spMkLst>
            <pc:docMk/>
            <pc:sldMk cId="2148730524" sldId="278"/>
            <ac:spMk id="7" creationId="{E5821A2D-F010-4C2B-8819-23281D9C770F}"/>
          </ac:spMkLst>
        </pc:spChg>
        <pc:spChg chg="add del">
          <ac:chgData name="GREEN, MEGAN E." userId="8159b25c-dbed-43fc-bb0a-b8228f6a721a" providerId="ADAL" clId="{6D0C8915-3902-4F65-98C1-5F8ABB992859}" dt="2021-09-08T17:15:21.087" v="4123" actId="26606"/>
          <ac:spMkLst>
            <pc:docMk/>
            <pc:sldMk cId="2148730524" sldId="278"/>
            <ac:spMk id="9" creationId="{1FDFF85F-F105-40D5-9793-90419158C3BD}"/>
          </ac:spMkLst>
        </pc:spChg>
        <pc:spChg chg="add del">
          <ac:chgData name="GREEN, MEGAN E." userId="8159b25c-dbed-43fc-bb0a-b8228f6a721a" providerId="ADAL" clId="{6D0C8915-3902-4F65-98C1-5F8ABB992859}" dt="2021-09-08T17:15:21.087" v="4123" actId="26606"/>
          <ac:spMkLst>
            <pc:docMk/>
            <pc:sldMk cId="2148730524" sldId="278"/>
            <ac:spMk id="11" creationId="{35AB47A4-BA8C-4250-88BD-D49C68C5F9E9}"/>
          </ac:spMkLst>
        </pc:spChg>
        <pc:spChg chg="add del">
          <ac:chgData name="GREEN, MEGAN E." userId="8159b25c-dbed-43fc-bb0a-b8228f6a721a" providerId="ADAL" clId="{6D0C8915-3902-4F65-98C1-5F8ABB992859}" dt="2021-09-14T14:47:04.264" v="7452" actId="26606"/>
          <ac:spMkLst>
            <pc:docMk/>
            <pc:sldMk cId="2148730524" sldId="278"/>
            <ac:spMk id="16" creationId="{F3AF35CD-DA30-4E34-B0F3-32C27766DA05}"/>
          </ac:spMkLst>
        </pc:spChg>
        <pc:spChg chg="add del">
          <ac:chgData name="GREEN, MEGAN E." userId="8159b25c-dbed-43fc-bb0a-b8228f6a721a" providerId="ADAL" clId="{6D0C8915-3902-4F65-98C1-5F8ABB992859}" dt="2021-09-09T12:57:53.356" v="4492" actId="27636"/>
          <ac:spMkLst>
            <pc:docMk/>
            <pc:sldMk cId="2148730524" sldId="278"/>
            <ac:spMk id="17" creationId="{CD94F7C0-1344-4B3C-AFCB-E7F006BB5348}"/>
          </ac:spMkLst>
        </pc:spChg>
        <pc:spChg chg="add del mod ord">
          <ac:chgData name="GREEN, MEGAN E." userId="8159b25c-dbed-43fc-bb0a-b8228f6a721a" providerId="ADAL" clId="{6D0C8915-3902-4F65-98C1-5F8ABB992859}" dt="2021-09-14T14:47:04.264" v="7452" actId="26606"/>
          <ac:spMkLst>
            <pc:docMk/>
            <pc:sldMk cId="2148730524" sldId="278"/>
            <ac:spMk id="23" creationId="{8DCCF3A4-6722-420D-BCA6-B58C04765F14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148730524" sldId="278"/>
            <ac:spMk id="26" creationId="{3FD711E9-7F79-40A9-8D9E-4AE293C154A5}"/>
          </ac:spMkLst>
        </pc:spChg>
        <pc:grpChg chg="add del">
          <ac:chgData name="GREEN, MEGAN E." userId="8159b25c-dbed-43fc-bb0a-b8228f6a721a" providerId="ADAL" clId="{6D0C8915-3902-4F65-98C1-5F8ABB992859}" dt="2021-09-14T13:21:07.639" v="4885" actId="26606"/>
          <ac:grpSpMkLst>
            <pc:docMk/>
            <pc:sldMk cId="2148730524" sldId="278"/>
            <ac:grpSpMk id="8" creationId="{D68B9961-F007-40D1-AF51-61B6DE5106CE}"/>
          </ac:grpSpMkLst>
        </pc:grpChg>
        <pc:grpChg chg="add del">
          <ac:chgData name="GREEN, MEGAN E." userId="8159b25c-dbed-43fc-bb0a-b8228f6a721a" providerId="ADAL" clId="{6D0C8915-3902-4F65-98C1-5F8ABB992859}" dt="2021-09-14T14:47:04.264" v="7452" actId="26606"/>
          <ac:grpSpMkLst>
            <pc:docMk/>
            <pc:sldMk cId="2148730524" sldId="278"/>
            <ac:grpSpMk id="19" creationId="{BCFC42DC-2C46-47C4-BC61-530557385DBD}"/>
          </ac:grpSpMkLst>
        </pc:grpChg>
        <pc:graphicFrameChg chg="add del mod modGraphic">
          <ac:chgData name="GREEN, MEGAN E." userId="8159b25c-dbed-43fc-bb0a-b8228f6a721a" providerId="ADAL" clId="{6D0C8915-3902-4F65-98C1-5F8ABB992859}" dt="2021-09-07T16:23:57.176" v="3490" actId="478"/>
          <ac:graphicFrameMkLst>
            <pc:docMk/>
            <pc:sldMk cId="2148730524" sldId="278"/>
            <ac:graphicFrameMk id="4" creationId="{92E3A445-60CE-4CD4-8C60-4705C998974B}"/>
          </ac:graphicFrameMkLst>
        </pc:graphicFrameChg>
        <pc:graphicFrameChg chg="add mod">
          <ac:chgData name="GREEN, MEGAN E." userId="8159b25c-dbed-43fc-bb0a-b8228f6a721a" providerId="ADAL" clId="{6D0C8915-3902-4F65-98C1-5F8ABB992859}" dt="2021-09-23T14:55:31.233" v="12904" actId="20577"/>
          <ac:graphicFrameMkLst>
            <pc:docMk/>
            <pc:sldMk cId="2148730524" sldId="278"/>
            <ac:graphicFrameMk id="22" creationId="{028951A5-31B7-4E18-9B80-1757C31E9A99}"/>
          </ac:graphicFrameMkLst>
        </pc:graphicFrameChg>
        <pc:picChg chg="add del mod">
          <ac:chgData name="GREEN, MEGAN E." userId="8159b25c-dbed-43fc-bb0a-b8228f6a721a" providerId="ADAL" clId="{6D0C8915-3902-4F65-98C1-5F8ABB992859}" dt="2021-09-14T14:47:01.169" v="7450" actId="14100"/>
          <ac:picMkLst>
            <pc:docMk/>
            <pc:sldMk cId="2148730524" sldId="278"/>
            <ac:picMk id="4" creationId="{BDA8A93B-4BE7-4190-960C-9579BEC26BD5}"/>
          </ac:picMkLst>
        </pc:picChg>
        <pc:picChg chg="add del">
          <ac:chgData name="GREEN, MEGAN E." userId="8159b25c-dbed-43fc-bb0a-b8228f6a721a" providerId="ADAL" clId="{6D0C8915-3902-4F65-98C1-5F8ABB992859}" dt="2021-09-08T17:15:21.087" v="4123" actId="26606"/>
          <ac:picMkLst>
            <pc:docMk/>
            <pc:sldMk cId="2148730524" sldId="278"/>
            <ac:picMk id="13" creationId="{66C8958D-EB99-414F-B735-863B67BB14D3}"/>
          </ac:picMkLst>
        </pc:picChg>
        <pc:picChg chg="add del">
          <ac:chgData name="GREEN, MEGAN E." userId="8159b25c-dbed-43fc-bb0a-b8228f6a721a" providerId="ADAL" clId="{6D0C8915-3902-4F65-98C1-5F8ABB992859}" dt="2021-09-08T17:15:21.087" v="4123" actId="26606"/>
          <ac:picMkLst>
            <pc:docMk/>
            <pc:sldMk cId="2148730524" sldId="278"/>
            <ac:picMk id="15" creationId="{39E5F3CB-7BDD-4E64-B274-CD900F08C6F3}"/>
          </ac:picMkLst>
        </pc:picChg>
        <pc:picChg chg="add del">
          <ac:chgData name="GREEN, MEGAN E." userId="8159b25c-dbed-43fc-bb0a-b8228f6a721a" providerId="ADAL" clId="{6D0C8915-3902-4F65-98C1-5F8ABB992859}" dt="2021-09-09T12:57:53.356" v="4492" actId="27636"/>
          <ac:picMkLst>
            <pc:docMk/>
            <pc:sldMk cId="2148730524" sldId="278"/>
            <ac:picMk id="18" creationId="{4EC584A2-4215-4DB8-AE1F-E3768D77E8DE}"/>
          </ac:picMkLst>
        </pc:picChg>
      </pc:sldChg>
      <pc:sldChg chg="addSp delSp modSp add mod ord modTransition setBg delDesignElem">
        <pc:chgData name="GREEN, MEGAN E." userId="8159b25c-dbed-43fc-bb0a-b8228f6a721a" providerId="ADAL" clId="{6D0C8915-3902-4F65-98C1-5F8ABB992859}" dt="2021-10-12T14:24:04.010" v="16625" actId="1076"/>
        <pc:sldMkLst>
          <pc:docMk/>
          <pc:sldMk cId="1564438756" sldId="279"/>
        </pc:sldMkLst>
        <pc:spChg chg="mod">
          <ac:chgData name="GREEN, MEGAN E." userId="8159b25c-dbed-43fc-bb0a-b8228f6a721a" providerId="ADAL" clId="{6D0C8915-3902-4F65-98C1-5F8ABB992859}" dt="2021-09-20T17:23:20.011" v="10552" actId="1076"/>
          <ac:spMkLst>
            <pc:docMk/>
            <pc:sldMk cId="1564438756" sldId="279"/>
            <ac:spMk id="2" creationId="{F5C76F22-3E17-4D62-9EF8-21DFBEB56DBA}"/>
          </ac:spMkLst>
        </pc:spChg>
        <pc:spChg chg="mod">
          <ac:chgData name="GREEN, MEGAN E." userId="8159b25c-dbed-43fc-bb0a-b8228f6a721a" providerId="ADAL" clId="{6D0C8915-3902-4F65-98C1-5F8ABB992859}" dt="2021-09-20T17:23:15.206" v="10551" actId="14100"/>
          <ac:spMkLst>
            <pc:docMk/>
            <pc:sldMk cId="1564438756" sldId="279"/>
            <ac:spMk id="3" creationId="{FD551899-2C44-4C65-A3FD-79F78448F9D4}"/>
          </ac:spMkLst>
        </pc:spChg>
        <pc:spChg chg="add mod">
          <ac:chgData name="GREEN, MEGAN E." userId="8159b25c-dbed-43fc-bb0a-b8228f6a721a" providerId="ADAL" clId="{6D0C8915-3902-4F65-98C1-5F8ABB992859}" dt="2021-10-12T14:24:01.575" v="16624" actId="1076"/>
          <ac:spMkLst>
            <pc:docMk/>
            <pc:sldMk cId="1564438756" sldId="279"/>
            <ac:spMk id="4" creationId="{30E1AB3B-9A02-4CBD-9AB5-CAA82A0B3BEC}"/>
          </ac:spMkLst>
        </pc:spChg>
        <pc:spChg chg="add del">
          <ac:chgData name="GREEN, MEGAN E." userId="8159b25c-dbed-43fc-bb0a-b8228f6a721a" providerId="ADAL" clId="{6D0C8915-3902-4F65-98C1-5F8ABB992859}" dt="2021-09-20T17:23:04.353" v="10547" actId="26606"/>
          <ac:spMkLst>
            <pc:docMk/>
            <pc:sldMk cId="1564438756" sldId="279"/>
            <ac:spMk id="10" creationId="{1C7FF924-8DA0-4BE9-8C7E-095B0EC13A44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1564438756" sldId="279"/>
            <ac:spMk id="19" creationId="{B16070FD-9EB8-4AC8-A8E2-267228385B79}"/>
          </ac:spMkLst>
        </pc:spChg>
        <pc:grpChg chg="add del">
          <ac:chgData name="GREEN, MEGAN E." userId="8159b25c-dbed-43fc-bb0a-b8228f6a721a" providerId="ADAL" clId="{6D0C8915-3902-4F65-98C1-5F8ABB992859}" dt="2021-09-20T17:23:04.353" v="10547" actId="26606"/>
          <ac:grpSpMkLst>
            <pc:docMk/>
            <pc:sldMk cId="1564438756" sldId="279"/>
            <ac:grpSpMk id="12" creationId="{5029B4A8-2CF0-48DC-B29E-F3B62EDDC445}"/>
          </ac:grpSpMkLst>
        </pc:grpChg>
        <pc:picChg chg="add mod ord">
          <ac:chgData name="GREEN, MEGAN E." userId="8159b25c-dbed-43fc-bb0a-b8228f6a721a" providerId="ADAL" clId="{6D0C8915-3902-4F65-98C1-5F8ABB992859}" dt="2021-10-12T14:24:04.010" v="16625" actId="1076"/>
          <ac:picMkLst>
            <pc:docMk/>
            <pc:sldMk cId="1564438756" sldId="279"/>
            <ac:picMk id="7" creationId="{B0BCA942-C7F6-43AC-BC23-33572FC04FDA}"/>
          </ac:picMkLst>
        </pc:picChg>
      </pc:sldChg>
      <pc:sldChg chg="addSp delSp modSp add del mod setBg delDesignElem">
        <pc:chgData name="GREEN, MEGAN E." userId="8159b25c-dbed-43fc-bb0a-b8228f6a721a" providerId="ADAL" clId="{6D0C8915-3902-4F65-98C1-5F8ABB992859}" dt="2021-09-14T13:51:27.072" v="6566" actId="2696"/>
        <pc:sldMkLst>
          <pc:docMk/>
          <pc:sldMk cId="1953049283" sldId="280"/>
        </pc:sldMkLst>
        <pc:spChg chg="add">
          <ac:chgData name="GREEN, MEGAN E." userId="8159b25c-dbed-43fc-bb0a-b8228f6a721a" providerId="ADAL" clId="{6D0C8915-3902-4F65-98C1-5F8ABB992859}" dt="2021-09-14T13:20:43.775" v="4879" actId="26606"/>
          <ac:spMkLst>
            <pc:docMk/>
            <pc:sldMk cId="1953049283" sldId="280"/>
            <ac:spMk id="4" creationId="{3E9FBC8E-8666-4442-8D7D-B250510CD44D}"/>
          </ac:spMkLst>
        </pc:spChg>
        <pc:spChg chg="add del">
          <ac:chgData name="GREEN, MEGAN E." userId="8159b25c-dbed-43fc-bb0a-b8228f6a721a" providerId="ADAL" clId="{6D0C8915-3902-4F65-98C1-5F8ABB992859}" dt="2021-09-14T13:19:27.639" v="4866" actId="2696"/>
          <ac:spMkLst>
            <pc:docMk/>
            <pc:sldMk cId="1953049283" sldId="280"/>
            <ac:spMk id="7" creationId="{F52E1877-3902-4B70-8515-0964EDC30C7D}"/>
          </ac:spMkLst>
        </pc:spChg>
        <pc:spChg chg="add del">
          <ac:chgData name="GREEN, MEGAN E." userId="8159b25c-dbed-43fc-bb0a-b8228f6a721a" providerId="ADAL" clId="{6D0C8915-3902-4F65-98C1-5F8ABB992859}" dt="2021-09-14T13:19:27.639" v="4866" actId="2696"/>
          <ac:spMkLst>
            <pc:docMk/>
            <pc:sldMk cId="1953049283" sldId="280"/>
            <ac:spMk id="9" creationId="{D02A5863-EFF7-462C-8FF5-B710B33E2636}"/>
          </ac:spMkLst>
        </pc:spChg>
        <pc:picChg chg="add mod">
          <ac:chgData name="GREEN, MEGAN E." userId="8159b25c-dbed-43fc-bb0a-b8228f6a721a" providerId="ADAL" clId="{6D0C8915-3902-4F65-98C1-5F8ABB992859}" dt="2021-09-14T13:20:43.775" v="4879" actId="26606"/>
          <ac:picMkLst>
            <pc:docMk/>
            <pc:sldMk cId="1953049283" sldId="280"/>
            <ac:picMk id="2" creationId="{BA2AEF14-F6F7-4120-93A8-9AD62904025E}"/>
          </ac:picMkLst>
        </pc:picChg>
      </pc:sldChg>
      <pc:sldChg chg="addSp delSp modSp add mod ord modTransition setBg delDesignElem">
        <pc:chgData name="GREEN, MEGAN E." userId="8159b25c-dbed-43fc-bb0a-b8228f6a721a" providerId="ADAL" clId="{6D0C8915-3902-4F65-98C1-5F8ABB992859}" dt="2021-10-12T14:21:58.142" v="16605" actId="1076"/>
        <pc:sldMkLst>
          <pc:docMk/>
          <pc:sldMk cId="2844152756" sldId="281"/>
        </pc:sldMkLst>
        <pc:spChg chg="add del">
          <ac:chgData name="GREEN, MEGAN E." userId="8159b25c-dbed-43fc-bb0a-b8228f6a721a" providerId="ADAL" clId="{6D0C8915-3902-4F65-98C1-5F8ABB992859}" dt="2021-09-14T13:20:50.991" v="4881" actId="26606"/>
          <ac:spMkLst>
            <pc:docMk/>
            <pc:sldMk cId="2844152756" sldId="281"/>
            <ac:spMk id="4" creationId="{3E9FBC8E-8666-4442-8D7D-B250510CD44D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844152756" sldId="281"/>
            <ac:spMk id="6" creationId="{9C5EC292-991E-4C8F-9F55-D72971A4BB9C}"/>
          </ac:spMkLst>
        </pc:spChg>
        <pc:spChg chg="add del">
          <ac:chgData name="GREEN, MEGAN E." userId="8159b25c-dbed-43fc-bb0a-b8228f6a721a" providerId="ADAL" clId="{6D0C8915-3902-4F65-98C1-5F8ABB992859}" dt="2021-09-14T13:19:27.639" v="4866" actId="14100"/>
          <ac:spMkLst>
            <pc:docMk/>
            <pc:sldMk cId="2844152756" sldId="281"/>
            <ac:spMk id="7" creationId="{2D3D5425-A505-48FB-BED3-3929D00C1FEE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844152756" sldId="281"/>
            <ac:spMk id="8" creationId="{F90B7573-D2CD-4589-B099-E8254726ACC0}"/>
          </ac:spMkLst>
        </pc:spChg>
        <pc:spChg chg="add del">
          <ac:chgData name="GREEN, MEGAN E." userId="8159b25c-dbed-43fc-bb0a-b8228f6a721a" providerId="ADAL" clId="{6D0C8915-3902-4F65-98C1-5F8ABB992859}" dt="2021-09-14T13:19:27.639" v="4866" actId="14100"/>
          <ac:spMkLst>
            <pc:docMk/>
            <pc:sldMk cId="2844152756" sldId="281"/>
            <ac:spMk id="9" creationId="{D580FC53-36A0-45FB-B160-C1F156AB202A}"/>
          </ac:spMkLst>
        </pc:spChg>
        <pc:spChg chg="add mod">
          <ac:chgData name="GREEN, MEGAN E." userId="8159b25c-dbed-43fc-bb0a-b8228f6a721a" providerId="ADAL" clId="{6D0C8915-3902-4F65-98C1-5F8ABB992859}" dt="2021-10-12T14:21:52.178" v="16603" actId="1076"/>
          <ac:spMkLst>
            <pc:docMk/>
            <pc:sldMk cId="2844152756" sldId="281"/>
            <ac:spMk id="10" creationId="{F82E70F1-437F-4219-A91E-02AFDBC83650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844152756" sldId="281"/>
            <ac:spMk id="11" creationId="{C26A041F-C32D-4E9C-AD9A-6F8F9710D957}"/>
          </ac:spMkLst>
        </pc:spChg>
        <pc:picChg chg="add mod">
          <ac:chgData name="GREEN, MEGAN E." userId="8159b25c-dbed-43fc-bb0a-b8228f6a721a" providerId="ADAL" clId="{6D0C8915-3902-4F65-98C1-5F8ABB992859}" dt="2021-10-12T14:21:58.142" v="16605" actId="1076"/>
          <ac:picMkLst>
            <pc:docMk/>
            <pc:sldMk cId="2844152756" sldId="281"/>
            <ac:picMk id="2" creationId="{E79CFBA8-1DE6-4FA7-BD5D-149BDE22E124}"/>
          </ac:picMkLst>
        </pc:picChg>
      </pc:sldChg>
      <pc:sldChg chg="addSp delSp modSp add mod ord modTransition setBg delDesignElem">
        <pc:chgData name="GREEN, MEGAN E." userId="8159b25c-dbed-43fc-bb0a-b8228f6a721a" providerId="ADAL" clId="{6D0C8915-3902-4F65-98C1-5F8ABB992859}" dt="2021-10-12T14:23:15.739" v="16614" actId="14100"/>
        <pc:sldMkLst>
          <pc:docMk/>
          <pc:sldMk cId="303329345" sldId="282"/>
        </pc:sldMkLst>
        <pc:spChg chg="add mod">
          <ac:chgData name="GREEN, MEGAN E." userId="8159b25c-dbed-43fc-bb0a-b8228f6a721a" providerId="ADAL" clId="{6D0C8915-3902-4F65-98C1-5F8ABB992859}" dt="2021-09-14T14:00:45.984" v="6889" actId="1076"/>
          <ac:spMkLst>
            <pc:docMk/>
            <pc:sldMk cId="303329345" sldId="282"/>
            <ac:spMk id="3" creationId="{3A26D282-849A-4DCC-94B1-54FD1449A89D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03329345" sldId="282"/>
            <ac:spMk id="4" creationId="{3E87C20B-2C3E-43CB-896A-A729E97C3868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03329345" sldId="282"/>
            <ac:spMk id="5" creationId="{DF52E719-0B1D-4DC8-B2CB-8BA5556F121D}"/>
          </ac:spMkLst>
        </pc:spChg>
        <pc:spChg chg="add del">
          <ac:chgData name="GREEN, MEGAN E." userId="8159b25c-dbed-43fc-bb0a-b8228f6a721a" providerId="ADAL" clId="{6D0C8915-3902-4F65-98C1-5F8ABB992859}" dt="2021-09-14T13:19:27.639" v="4866" actId="14100"/>
          <ac:spMkLst>
            <pc:docMk/>
            <pc:sldMk cId="303329345" sldId="282"/>
            <ac:spMk id="7" creationId="{F52E1877-3902-4B70-8515-0964EDC30C7D}"/>
          </ac:spMkLst>
        </pc:spChg>
        <pc:spChg chg="add mod">
          <ac:chgData name="GREEN, MEGAN E." userId="8159b25c-dbed-43fc-bb0a-b8228f6a721a" providerId="ADAL" clId="{6D0C8915-3902-4F65-98C1-5F8ABB992859}" dt="2021-09-14T14:32:34.696" v="7272" actId="1076"/>
          <ac:spMkLst>
            <pc:docMk/>
            <pc:sldMk cId="303329345" sldId="282"/>
            <ac:spMk id="8" creationId="{9D780E8C-C189-478A-89BC-60342245A140}"/>
          </ac:spMkLst>
        </pc:spChg>
        <pc:spChg chg="add del">
          <ac:chgData name="GREEN, MEGAN E." userId="8159b25c-dbed-43fc-bb0a-b8228f6a721a" providerId="ADAL" clId="{6D0C8915-3902-4F65-98C1-5F8ABB992859}" dt="2021-09-14T13:19:27.639" v="4866" actId="14100"/>
          <ac:spMkLst>
            <pc:docMk/>
            <pc:sldMk cId="303329345" sldId="282"/>
            <ac:spMk id="9" creationId="{D02A5863-EFF7-462C-8FF5-B710B33E2636}"/>
          </ac:spMkLst>
        </pc:spChg>
        <pc:picChg chg="add mod">
          <ac:chgData name="GREEN, MEGAN E." userId="8159b25c-dbed-43fc-bb0a-b8228f6a721a" providerId="ADAL" clId="{6D0C8915-3902-4F65-98C1-5F8ABB992859}" dt="2021-10-12T14:23:15.739" v="16614" actId="14100"/>
          <ac:picMkLst>
            <pc:docMk/>
            <pc:sldMk cId="303329345" sldId="282"/>
            <ac:picMk id="2" creationId="{761B056B-D4B6-4F91-B6C1-4D85F9EAB393}"/>
          </ac:picMkLst>
        </pc:picChg>
      </pc:sldChg>
      <pc:sldChg chg="addSp delSp modSp add mod ord modTransition setBg modAnim delDesignElem">
        <pc:chgData name="GREEN, MEGAN E." userId="8159b25c-dbed-43fc-bb0a-b8228f6a721a" providerId="ADAL" clId="{6D0C8915-3902-4F65-98C1-5F8ABB992859}" dt="2021-10-12T13:05:25.110" v="16387" actId="20577"/>
        <pc:sldMkLst>
          <pc:docMk/>
          <pc:sldMk cId="3981300861" sldId="283"/>
        </pc:sldMkLst>
        <pc:spChg chg="add del mod">
          <ac:chgData name="GREEN, MEGAN E." userId="8159b25c-dbed-43fc-bb0a-b8228f6a721a" providerId="ADAL" clId="{6D0C8915-3902-4F65-98C1-5F8ABB992859}" dt="2021-09-14T13:05:14.542" v="4562" actId="14100"/>
          <ac:spMkLst>
            <pc:docMk/>
            <pc:sldMk cId="3981300861" sldId="283"/>
            <ac:spMk id="2" creationId="{A8611010-7D0B-4F1F-AB09-C9D2FBB34080}"/>
          </ac:spMkLst>
        </pc:spChg>
        <pc:spChg chg="add del mod">
          <ac:chgData name="GREEN, MEGAN E." userId="8159b25c-dbed-43fc-bb0a-b8228f6a721a" providerId="ADAL" clId="{6D0C8915-3902-4F65-98C1-5F8ABB992859}" dt="2021-09-14T13:05:14.542" v="4562" actId="14100"/>
          <ac:spMkLst>
            <pc:docMk/>
            <pc:sldMk cId="3981300861" sldId="283"/>
            <ac:spMk id="3" creationId="{1CA04CAD-FF9F-485C-A045-A887048BF0E2}"/>
          </ac:spMkLst>
        </pc:spChg>
        <pc:spChg chg="add del mod">
          <ac:chgData name="GREEN, MEGAN E." userId="8159b25c-dbed-43fc-bb0a-b8228f6a721a" providerId="ADAL" clId="{6D0C8915-3902-4F65-98C1-5F8ABB992859}" dt="2021-09-14T13:05:17.618" v="4563" actId="14100"/>
          <ac:spMkLst>
            <pc:docMk/>
            <pc:sldMk cId="3981300861" sldId="283"/>
            <ac:spMk id="4" creationId="{FAED8E28-029C-43C2-BE06-CFCB93C08CCA}"/>
          </ac:spMkLst>
        </pc:spChg>
        <pc:spChg chg="add del mod">
          <ac:chgData name="GREEN, MEGAN E." userId="8159b25c-dbed-43fc-bb0a-b8228f6a721a" providerId="ADAL" clId="{6D0C8915-3902-4F65-98C1-5F8ABB992859}" dt="2021-09-14T13:05:17.618" v="4563" actId="14100"/>
          <ac:spMkLst>
            <pc:docMk/>
            <pc:sldMk cId="3981300861" sldId="283"/>
            <ac:spMk id="5" creationId="{EF3F6DBC-86C2-4FAA-A390-CB5DA8F7472B}"/>
          </ac:spMkLst>
        </pc:spChg>
        <pc:spChg chg="add mod">
          <ac:chgData name="GREEN, MEGAN E." userId="8159b25c-dbed-43fc-bb0a-b8228f6a721a" providerId="ADAL" clId="{6D0C8915-3902-4F65-98C1-5F8ABB992859}" dt="2021-09-20T18:03:04.346" v="10646" actId="1076"/>
          <ac:spMkLst>
            <pc:docMk/>
            <pc:sldMk cId="3981300861" sldId="283"/>
            <ac:spMk id="6" creationId="{7493972B-6292-47D8-A763-F4B589B7C6CD}"/>
          </ac:spMkLst>
        </pc:spChg>
        <pc:spChg chg="add del mod">
          <ac:chgData name="GREEN, MEGAN E." userId="8159b25c-dbed-43fc-bb0a-b8228f6a721a" providerId="ADAL" clId="{6D0C8915-3902-4F65-98C1-5F8ABB992859}" dt="2021-09-14T13:09:04.356" v="4614" actId="14100"/>
          <ac:spMkLst>
            <pc:docMk/>
            <pc:sldMk cId="3981300861" sldId="283"/>
            <ac:spMk id="7" creationId="{B7F900E5-6B87-48F1-A179-EC1FE957FB96}"/>
          </ac:spMkLst>
        </pc:spChg>
        <pc:spChg chg="add del mod">
          <ac:chgData name="GREEN, MEGAN E." userId="8159b25c-dbed-43fc-bb0a-b8228f6a721a" providerId="ADAL" clId="{6D0C8915-3902-4F65-98C1-5F8ABB992859}" dt="2021-09-14T13:05:38.667" v="4611" actId="478"/>
          <ac:spMkLst>
            <pc:docMk/>
            <pc:sldMk cId="3981300861" sldId="283"/>
            <ac:spMk id="8" creationId="{845907CD-83E4-4B9B-AB7B-F7CFC1A56F10}"/>
          </ac:spMkLst>
        </pc:spChg>
        <pc:spChg chg="add del mod">
          <ac:chgData name="GREEN, MEGAN E." userId="8159b25c-dbed-43fc-bb0a-b8228f6a721a" providerId="ADAL" clId="{6D0C8915-3902-4F65-98C1-5F8ABB992859}" dt="2021-09-14T13:10:21.037" v="4623" actId="14100"/>
          <ac:spMkLst>
            <pc:docMk/>
            <pc:sldMk cId="3981300861" sldId="283"/>
            <ac:spMk id="9" creationId="{EB229033-E134-45F0-872B-68731BF66FC7}"/>
          </ac:spMkLst>
        </pc:spChg>
        <pc:spChg chg="add del mod">
          <ac:chgData name="GREEN, MEGAN E." userId="8159b25c-dbed-43fc-bb0a-b8228f6a721a" providerId="ADAL" clId="{6D0C8915-3902-4F65-98C1-5F8ABB992859}" dt="2021-09-14T13:19:35.439" v="4869" actId="26606"/>
          <ac:spMkLst>
            <pc:docMk/>
            <pc:sldMk cId="3981300861" sldId="283"/>
            <ac:spMk id="13" creationId="{DBEA5276-4A47-4A3B-8C7D-4ADDE3FE0F8B}"/>
          </ac:spMkLst>
        </pc:spChg>
        <pc:spChg chg="add del">
          <ac:chgData name="GREEN, MEGAN E." userId="8159b25c-dbed-43fc-bb0a-b8228f6a721a" providerId="ADAL" clId="{6D0C8915-3902-4F65-98C1-5F8ABB992859}" dt="2021-09-20T15:48:55.198" v="9033" actId="26606"/>
          <ac:spMkLst>
            <pc:docMk/>
            <pc:sldMk cId="3981300861" sldId="283"/>
            <ac:spMk id="16" creationId="{3FD711E9-7F79-40A9-8D9E-4AE293C154A5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981300861" sldId="283"/>
            <ac:spMk id="21" creationId="{3FD711E9-7F79-40A9-8D9E-4AE293C154A5}"/>
          </ac:spMkLst>
        </pc:spChg>
        <pc:spChg chg="add del">
          <ac:chgData name="GREEN, MEGAN E." userId="8159b25c-dbed-43fc-bb0a-b8228f6a721a" providerId="ADAL" clId="{6D0C8915-3902-4F65-98C1-5F8ABB992859}" dt="2021-09-14T13:10:21.037" v="4623" actId="14100"/>
          <ac:spMkLst>
            <pc:docMk/>
            <pc:sldMk cId="3981300861" sldId="283"/>
            <ac:spMk id="71" creationId="{F1ACBE00-0221-433D-8EA5-D9D7B45F35BE}"/>
          </ac:spMkLst>
        </pc:spChg>
        <pc:spChg chg="add del">
          <ac:chgData name="GREEN, MEGAN E." userId="8159b25c-dbed-43fc-bb0a-b8228f6a721a" providerId="ADAL" clId="{6D0C8915-3902-4F65-98C1-5F8ABB992859}" dt="2021-09-14T13:10:21.037" v="4623" actId="14100"/>
          <ac:spMkLst>
            <pc:docMk/>
            <pc:sldMk cId="3981300861" sldId="283"/>
            <ac:spMk id="73" creationId="{EFAE1C99-F9B1-4DA2-A8F4-7E2AC332F834}"/>
          </ac:spMkLst>
        </pc:spChg>
        <pc:spChg chg="add del">
          <ac:chgData name="GREEN, MEGAN E." userId="8159b25c-dbed-43fc-bb0a-b8228f6a721a" providerId="ADAL" clId="{6D0C8915-3902-4F65-98C1-5F8ABB992859}" dt="2021-09-14T13:10:21.037" v="4623" actId="14100"/>
          <ac:spMkLst>
            <pc:docMk/>
            <pc:sldMk cId="3981300861" sldId="283"/>
            <ac:spMk id="75" creationId="{484CBAFF-E5CD-4096-AD43-9E24C5E65CC2}"/>
          </ac:spMkLst>
        </pc:spChg>
        <pc:graphicFrameChg chg="add mod modGraphic">
          <ac:chgData name="GREEN, MEGAN E." userId="8159b25c-dbed-43fc-bb0a-b8228f6a721a" providerId="ADAL" clId="{6D0C8915-3902-4F65-98C1-5F8ABB992859}" dt="2021-09-27T14:14:39.559" v="14245" actId="20577"/>
          <ac:graphicFrameMkLst>
            <pc:docMk/>
            <pc:sldMk cId="3981300861" sldId="283"/>
            <ac:graphicFrameMk id="12" creationId="{E949CEF5-455C-49AA-9C92-B5995BF08E29}"/>
          </ac:graphicFrameMkLst>
        </pc:graphicFrameChg>
        <pc:picChg chg="add del mod">
          <ac:chgData name="GREEN, MEGAN E." userId="8159b25c-dbed-43fc-bb0a-b8228f6a721a" providerId="ADAL" clId="{6D0C8915-3902-4F65-98C1-5F8ABB992859}" dt="2021-09-14T13:09:47.834" v="4620" actId="14100"/>
          <ac:picMkLst>
            <pc:docMk/>
            <pc:sldMk cId="3981300861" sldId="283"/>
            <ac:picMk id="1026" creationId="{856C2C4B-4D12-410E-95CF-2522745150AE}"/>
          </ac:picMkLst>
        </pc:picChg>
      </pc:sldChg>
      <pc:sldChg chg="addSp delSp modSp add modTransition modAnim modNotesTx">
        <pc:chgData name="GREEN, MEGAN E." userId="8159b25c-dbed-43fc-bb0a-b8228f6a721a" providerId="ADAL" clId="{6D0C8915-3902-4F65-98C1-5F8ABB992859}" dt="2021-10-12T14:24:38.151" v="16628" actId="20577"/>
        <pc:sldMkLst>
          <pc:docMk/>
          <pc:sldMk cId="3325824338" sldId="284"/>
        </pc:sldMkLst>
        <pc:spChg chg="add mod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325824338" sldId="284"/>
            <ac:spMk id="2" creationId="{A09004BE-B388-41AB-8969-FA12F5954F2C}"/>
          </ac:spMkLst>
        </pc:spChg>
        <pc:spChg chg="add del mod">
          <ac:chgData name="GREEN, MEGAN E." userId="8159b25c-dbed-43fc-bb0a-b8228f6a721a" providerId="ADAL" clId="{6D0C8915-3902-4F65-98C1-5F8ABB992859}" dt="2021-10-12T14:24:38.151" v="16628" actId="20577"/>
          <ac:spMkLst>
            <pc:docMk/>
            <pc:sldMk cId="3325824338" sldId="284"/>
            <ac:spMk id="3" creationId="{13C54A1F-C1A6-4C02-8587-FBBC9C57064D}"/>
          </ac:spMkLst>
        </pc:spChg>
        <pc:spChg chg="add mod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325824338" sldId="284"/>
            <ac:spMk id="4" creationId="{41EE4688-5FF3-41AE-9678-CDC92226A494}"/>
          </ac:spMkLst>
        </pc:spChg>
        <pc:spChg chg="add del mod">
          <ac:chgData name="GREEN, MEGAN E." userId="8159b25c-dbed-43fc-bb0a-b8228f6a721a" providerId="ADAL" clId="{6D0C8915-3902-4F65-98C1-5F8ABB992859}" dt="2021-09-14T19:23:49.856" v="8683" actId="478"/>
          <ac:spMkLst>
            <pc:docMk/>
            <pc:sldMk cId="3325824338" sldId="284"/>
            <ac:spMk id="5" creationId="{C9E70ED8-D56F-49FA-8C03-15B1DB698983}"/>
          </ac:spMkLst>
        </pc:spChg>
        <pc:spChg chg="add del mod">
          <ac:chgData name="GREEN, MEGAN E." userId="8159b25c-dbed-43fc-bb0a-b8228f6a721a" providerId="ADAL" clId="{6D0C8915-3902-4F65-98C1-5F8ABB992859}" dt="2021-09-20T17:27:19.717" v="10570" actId="20577"/>
          <ac:spMkLst>
            <pc:docMk/>
            <pc:sldMk cId="3325824338" sldId="284"/>
            <ac:spMk id="8" creationId="{1DEB2982-CC75-4782-806E-E494DE5A4BBD}"/>
          </ac:spMkLst>
        </pc:spChg>
        <pc:spChg chg="add del mod">
          <ac:chgData name="GREEN, MEGAN E." userId="8159b25c-dbed-43fc-bb0a-b8228f6a721a" providerId="ADAL" clId="{6D0C8915-3902-4F65-98C1-5F8ABB992859}" dt="2021-09-20T17:27:19.717" v="10570" actId="20577"/>
          <ac:spMkLst>
            <pc:docMk/>
            <pc:sldMk cId="3325824338" sldId="284"/>
            <ac:spMk id="9" creationId="{7172694C-F779-40AA-BE3A-2154BCCB3A95}"/>
          </ac:spMkLst>
        </pc:spChg>
        <pc:graphicFrameChg chg="add del">
          <ac:chgData name="GREEN, MEGAN E." userId="8159b25c-dbed-43fc-bb0a-b8228f6a721a" providerId="ADAL" clId="{6D0C8915-3902-4F65-98C1-5F8ABB992859}" dt="2021-09-14T13:30:35.180" v="5511" actId="26606"/>
          <ac:graphicFrameMkLst>
            <pc:docMk/>
            <pc:sldMk cId="3325824338" sldId="284"/>
            <ac:graphicFrameMk id="6" creationId="{730AC3C5-11F3-486A-945F-6006E37D89D6}"/>
          </ac:graphicFrameMkLst>
        </pc:graphicFrameChg>
        <pc:graphicFrameChg chg="add del mod">
          <ac:chgData name="GREEN, MEGAN E." userId="8159b25c-dbed-43fc-bb0a-b8228f6a721a" providerId="ADAL" clId="{6D0C8915-3902-4F65-98C1-5F8ABB992859}" dt="2021-09-14T13:31:33.982" v="5530" actId="26606"/>
          <ac:graphicFrameMkLst>
            <pc:docMk/>
            <pc:sldMk cId="3325824338" sldId="284"/>
            <ac:graphicFrameMk id="8" creationId="{F92E2D37-2CDD-4416-9042-9D6B9AABC842}"/>
          </ac:graphicFrameMkLst>
        </pc:graphicFrameChg>
        <pc:picChg chg="add del mod">
          <ac:chgData name="GREEN, MEGAN E." userId="8159b25c-dbed-43fc-bb0a-b8228f6a721a" providerId="ADAL" clId="{6D0C8915-3902-4F65-98C1-5F8ABB992859}" dt="2021-09-20T17:02:28.981" v="9563" actId="20577"/>
          <ac:picMkLst>
            <pc:docMk/>
            <pc:sldMk cId="3325824338" sldId="284"/>
            <ac:picMk id="5" creationId="{7BC2D342-35B3-43EF-90EE-D60BD04EC102}"/>
          </ac:picMkLst>
        </pc:picChg>
        <pc:picChg chg="add del mod">
          <ac:chgData name="GREEN, MEGAN E." userId="8159b25c-dbed-43fc-bb0a-b8228f6a721a" providerId="ADAL" clId="{6D0C8915-3902-4F65-98C1-5F8ABB992859}" dt="2021-09-20T17:26:38.764" v="10560" actId="478"/>
          <ac:picMkLst>
            <pc:docMk/>
            <pc:sldMk cId="3325824338" sldId="284"/>
            <ac:picMk id="6" creationId="{42C53409-19FE-49AC-83BA-AF513C5B0AFE}"/>
          </ac:picMkLst>
        </pc:picChg>
        <pc:picChg chg="add del mod">
          <ac:chgData name="GREEN, MEGAN E." userId="8159b25c-dbed-43fc-bb0a-b8228f6a721a" providerId="ADAL" clId="{6D0C8915-3902-4F65-98C1-5F8ABB992859}" dt="2021-09-20T17:27:40.155" v="10574" actId="20577"/>
          <ac:picMkLst>
            <pc:docMk/>
            <pc:sldMk cId="3325824338" sldId="284"/>
            <ac:picMk id="7" creationId="{F6F9E22B-0EA5-407A-B5B7-61583EC2F96F}"/>
          </ac:picMkLst>
        </pc:picChg>
        <pc:picChg chg="add del mod">
          <ac:chgData name="GREEN, MEGAN E." userId="8159b25c-dbed-43fc-bb0a-b8228f6a721a" providerId="ADAL" clId="{6D0C8915-3902-4F65-98C1-5F8ABB992859}" dt="2021-09-20T17:35:37.581" v="10592" actId="478"/>
          <ac:picMkLst>
            <pc:docMk/>
            <pc:sldMk cId="3325824338" sldId="284"/>
            <ac:picMk id="10" creationId="{6BD0E0CA-2ED6-43D2-AF60-A73AF3136F62}"/>
          </ac:picMkLst>
        </pc:picChg>
        <pc:picChg chg="add mod ord">
          <ac:chgData name="GREEN, MEGAN E." userId="8159b25c-dbed-43fc-bb0a-b8228f6a721a" providerId="ADAL" clId="{6D0C8915-3902-4F65-98C1-5F8ABB992859}" dt="2021-09-24T14:29:42.679" v="13249" actId="14100"/>
          <ac:picMkLst>
            <pc:docMk/>
            <pc:sldMk cId="3325824338" sldId="284"/>
            <ac:picMk id="11" creationId="{90FF463F-AEAC-42D6-95A5-A55BC26B809F}"/>
          </ac:picMkLst>
        </pc:picChg>
      </pc:sldChg>
      <pc:sldChg chg="addSp delSp modSp add mod ord modTransition setBg setClrOvrMap delDesignElem modNotesTx">
        <pc:chgData name="GREEN, MEGAN E." userId="8159b25c-dbed-43fc-bb0a-b8228f6a721a" providerId="ADAL" clId="{6D0C8915-3902-4F65-98C1-5F8ABB992859}" dt="2021-10-04T17:42:00.276" v="16175" actId="20577"/>
        <pc:sldMkLst>
          <pc:docMk/>
          <pc:sldMk cId="3858754524" sldId="285"/>
        </pc:sldMkLst>
        <pc:spChg chg="del">
          <ac:chgData name="GREEN, MEGAN E." userId="8159b25c-dbed-43fc-bb0a-b8228f6a721a" providerId="ADAL" clId="{6D0C8915-3902-4F65-98C1-5F8ABB992859}" dt="2021-09-14T13:36:05.986" v="5613" actId="14100"/>
          <ac:spMkLst>
            <pc:docMk/>
            <pc:sldMk cId="3858754524" sldId="285"/>
            <ac:spMk id="2" creationId="{9C7FB2C1-1786-4F14-8ABC-53F584BEA455}"/>
          </ac:spMkLst>
        </pc:spChg>
        <pc:spChg chg="del">
          <ac:chgData name="GREEN, MEGAN E." userId="8159b25c-dbed-43fc-bb0a-b8228f6a721a" providerId="ADAL" clId="{6D0C8915-3902-4F65-98C1-5F8ABB992859}" dt="2021-09-14T13:36:05.986" v="5613" actId="14100"/>
          <ac:spMkLst>
            <pc:docMk/>
            <pc:sldMk cId="3858754524" sldId="285"/>
            <ac:spMk id="3" creationId="{40809CE0-A04E-44EA-81F4-678B2B5309B2}"/>
          </ac:spMkLst>
        </pc:spChg>
        <pc:spChg chg="del">
          <ac:chgData name="GREEN, MEGAN E." userId="8159b25c-dbed-43fc-bb0a-b8228f6a721a" providerId="ADAL" clId="{6D0C8915-3902-4F65-98C1-5F8ABB992859}" dt="2021-09-14T13:36:05.986" v="5613" actId="14100"/>
          <ac:spMkLst>
            <pc:docMk/>
            <pc:sldMk cId="3858754524" sldId="285"/>
            <ac:spMk id="4" creationId="{EEEE4F17-49B5-4049-A746-6CB69B31B6B5}"/>
          </ac:spMkLst>
        </pc:spChg>
        <pc:spChg chg="add mod ord">
          <ac:chgData name="GREEN, MEGAN E." userId="8159b25c-dbed-43fc-bb0a-b8228f6a721a" providerId="ADAL" clId="{6D0C8915-3902-4F65-98C1-5F8ABB992859}" dt="2021-09-14T13:59:26.764" v="6742" actId="1076"/>
          <ac:spMkLst>
            <pc:docMk/>
            <pc:sldMk cId="3858754524" sldId="285"/>
            <ac:spMk id="7" creationId="{D3692C89-DBFC-44E7-ABBB-587EA0473ADD}"/>
          </ac:spMkLst>
        </pc:spChg>
        <pc:spChg chg="add mod">
          <ac:chgData name="GREEN, MEGAN E." userId="8159b25c-dbed-43fc-bb0a-b8228f6a721a" providerId="ADAL" clId="{6D0C8915-3902-4F65-98C1-5F8ABB992859}" dt="2021-09-14T14:32:06.318" v="7266" actId="14100"/>
          <ac:spMkLst>
            <pc:docMk/>
            <pc:sldMk cId="3858754524" sldId="285"/>
            <ac:spMk id="8" creationId="{D3DDC019-FFE9-4E45-9900-46552DCE895C}"/>
          </ac:spMkLst>
        </pc:spChg>
        <pc:spChg chg="add del">
          <ac:chgData name="GREEN, MEGAN E." userId="8159b25c-dbed-43fc-bb0a-b8228f6a721a" providerId="ADAL" clId="{6D0C8915-3902-4F65-98C1-5F8ABB992859}" dt="2021-09-14T13:44:02.069" v="5878" actId="26606"/>
          <ac:spMkLst>
            <pc:docMk/>
            <pc:sldMk cId="3858754524" sldId="285"/>
            <ac:spMk id="10" creationId="{3E9FBC8E-8666-4442-8D7D-B250510CD44D}"/>
          </ac:spMkLst>
        </pc:spChg>
        <pc:spChg chg="add del">
          <ac:chgData name="GREEN, MEGAN E." userId="8159b25c-dbed-43fc-bb0a-b8228f6a721a" providerId="ADAL" clId="{6D0C8915-3902-4F65-98C1-5F8ABB992859}" dt="2021-09-14T13:45:17.437" v="5882" actId="26606"/>
          <ac:spMkLst>
            <pc:docMk/>
            <pc:sldMk cId="3858754524" sldId="285"/>
            <ac:spMk id="19" creationId="{2A0E4E09-FC02-4ADC-951A-3FFA90B6FE39}"/>
          </ac:spMkLst>
        </pc:spChg>
        <pc:spChg chg="add del">
          <ac:chgData name="GREEN, MEGAN E." userId="8159b25c-dbed-43fc-bb0a-b8228f6a721a" providerId="ADAL" clId="{6D0C8915-3902-4F65-98C1-5F8ABB992859}" dt="2021-09-14T13:45:17.437" v="5882" actId="26606"/>
          <ac:spMkLst>
            <pc:docMk/>
            <pc:sldMk cId="3858754524" sldId="285"/>
            <ac:spMk id="21" creationId="{9453FF84-60C1-4EA8-B49B-1B8C2D0C589F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858754524" sldId="285"/>
            <ac:spMk id="30" creationId="{2A0E4E09-FC02-4ADC-951A-3FFA90B6FE39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858754524" sldId="285"/>
            <ac:spMk id="32" creationId="{9453FF84-60C1-4EA8-B49B-1B8C2D0C589F}"/>
          </ac:spMkLst>
        </pc:spChg>
        <pc:grpChg chg="add del">
          <ac:chgData name="GREEN, MEGAN E." userId="8159b25c-dbed-43fc-bb0a-b8228f6a721a" providerId="ADAL" clId="{6D0C8915-3902-4F65-98C1-5F8ABB992859}" dt="2021-09-14T13:45:17.437" v="5882" actId="26606"/>
          <ac:grpSpMkLst>
            <pc:docMk/>
            <pc:sldMk cId="3858754524" sldId="285"/>
            <ac:grpSpMk id="15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30T14:29:05.328" v="14342" actId="1076"/>
          <ac:grpSpMkLst>
            <pc:docMk/>
            <pc:sldMk cId="3858754524" sldId="285"/>
            <ac:grpSpMk id="26" creationId="{16DBFAD4-B5FC-442B-A283-381B01B195F7}"/>
          </ac:grpSpMkLst>
        </pc:grpChg>
        <pc:picChg chg="add del mod">
          <ac:chgData name="GREEN, MEGAN E." userId="8159b25c-dbed-43fc-bb0a-b8228f6a721a" providerId="ADAL" clId="{6D0C8915-3902-4F65-98C1-5F8ABB992859}" dt="2021-09-14T13:45:11.748" v="5880" actId="478"/>
          <ac:picMkLst>
            <pc:docMk/>
            <pc:sldMk cId="3858754524" sldId="285"/>
            <ac:picMk id="5" creationId="{B009D036-0844-45F8-859F-7366658AD368}"/>
          </ac:picMkLst>
        </pc:picChg>
        <pc:picChg chg="add mod">
          <ac:chgData name="GREEN, MEGAN E." userId="8159b25c-dbed-43fc-bb0a-b8228f6a721a" providerId="ADAL" clId="{6D0C8915-3902-4F65-98C1-5F8ABB992859}" dt="2021-09-24T14:54:15.396" v="13320" actId="14100"/>
          <ac:picMkLst>
            <pc:docMk/>
            <pc:sldMk cId="3858754524" sldId="285"/>
            <ac:picMk id="6" creationId="{0AE190A2-750B-415A-B7E0-5CFA7F87D82B}"/>
          </ac:picMkLst>
        </pc:picChg>
      </pc:sldChg>
      <pc:sldChg chg="addSp delSp modSp add mod ord modTransition setBg setClrOvrMap delDesignElem">
        <pc:chgData name="GREEN, MEGAN E." userId="8159b25c-dbed-43fc-bb0a-b8228f6a721a" providerId="ADAL" clId="{6D0C8915-3902-4F65-98C1-5F8ABB992859}" dt="2021-10-12T14:22:50.836" v="16610" actId="1076"/>
        <pc:sldMkLst>
          <pc:docMk/>
          <pc:sldMk cId="3061955474" sldId="286"/>
        </pc:sldMkLst>
        <pc:spChg chg="add mod">
          <ac:chgData name="GREEN, MEGAN E." userId="8159b25c-dbed-43fc-bb0a-b8228f6a721a" providerId="ADAL" clId="{6D0C8915-3902-4F65-98C1-5F8ABB992859}" dt="2021-09-24T15:57:56.259" v="13607" actId="26606"/>
          <ac:spMkLst>
            <pc:docMk/>
            <pc:sldMk cId="3061955474" sldId="286"/>
            <ac:spMk id="2" creationId="{211DA824-9146-4ED1-BF74-F1352D6FA732}"/>
          </ac:spMkLst>
        </pc:spChg>
        <pc:spChg chg="add del mod">
          <ac:chgData name="GREEN, MEGAN E." userId="8159b25c-dbed-43fc-bb0a-b8228f6a721a" providerId="ADAL" clId="{6D0C8915-3902-4F65-98C1-5F8ABB992859}" dt="2021-09-14T13:43:46.260" v="5875" actId="1076"/>
          <ac:spMkLst>
            <pc:docMk/>
            <pc:sldMk cId="3061955474" sldId="286"/>
            <ac:spMk id="3" creationId="{74DE098B-C6A1-4DF8-8B70-4F735317502F}"/>
          </ac:spMkLst>
        </pc:spChg>
        <pc:spChg chg="add del mod">
          <ac:chgData name="GREEN, MEGAN E." userId="8159b25c-dbed-43fc-bb0a-b8228f6a721a" providerId="ADAL" clId="{6D0C8915-3902-4F65-98C1-5F8ABB992859}" dt="2021-09-14T13:43:43.733" v="5874" actId="1076"/>
          <ac:spMkLst>
            <pc:docMk/>
            <pc:sldMk cId="3061955474" sldId="286"/>
            <ac:spMk id="4" creationId="{0452FA88-CD4C-46E1-8655-C04604A61428}"/>
          </ac:spMkLst>
        </pc:spChg>
        <pc:spChg chg="add mod">
          <ac:chgData name="GREEN, MEGAN E." userId="8159b25c-dbed-43fc-bb0a-b8228f6a721a" providerId="ADAL" clId="{6D0C8915-3902-4F65-98C1-5F8ABB992859}" dt="2021-10-12T14:22:43.263" v="16609" actId="1076"/>
          <ac:spMkLst>
            <pc:docMk/>
            <pc:sldMk cId="3061955474" sldId="286"/>
            <ac:spMk id="5" creationId="{FB3A224B-C2CF-44B2-A820-99FA779B099C}"/>
          </ac:spMkLst>
        </pc:spChg>
        <pc:spChg chg="add mod">
          <ac:chgData name="GREEN, MEGAN E." userId="8159b25c-dbed-43fc-bb0a-b8228f6a721a" providerId="ADAL" clId="{6D0C8915-3902-4F65-98C1-5F8ABB992859}" dt="2021-10-12T14:22:50.836" v="16610" actId="1076"/>
          <ac:spMkLst>
            <pc:docMk/>
            <pc:sldMk cId="3061955474" sldId="286"/>
            <ac:spMk id="6" creationId="{4EC3B5A6-DBA0-42BD-8DC7-B31D31D52306}"/>
          </ac:spMkLst>
        </pc:spChg>
        <pc:spChg chg="add del">
          <ac:chgData name="GREEN, MEGAN E." userId="8159b25c-dbed-43fc-bb0a-b8228f6a721a" providerId="ADAL" clId="{6D0C8915-3902-4F65-98C1-5F8ABB992859}" dt="2021-09-24T15:57:56.210" v="13606" actId="26606"/>
          <ac:spMkLst>
            <pc:docMk/>
            <pc:sldMk cId="3061955474" sldId="286"/>
            <ac:spMk id="11" creationId="{2A0E4E09-FC02-4ADC-951A-3FFA90B6FE39}"/>
          </ac:spMkLst>
        </pc:spChg>
        <pc:spChg chg="add del">
          <ac:chgData name="GREEN, MEGAN E." userId="8159b25c-dbed-43fc-bb0a-b8228f6a721a" providerId="ADAL" clId="{6D0C8915-3902-4F65-98C1-5F8ABB992859}" dt="2021-09-24T15:57:56.210" v="13606" actId="26606"/>
          <ac:spMkLst>
            <pc:docMk/>
            <pc:sldMk cId="3061955474" sldId="286"/>
            <ac:spMk id="13" creationId="{9453FF84-60C1-4EA8-B49B-1B8C2D0C589F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061955474" sldId="286"/>
            <ac:spMk id="15" creationId="{D68803C4-E159-4360-B7BB-74205C8F782D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061955474" sldId="286"/>
            <ac:spMk id="16" creationId="{E009DD9B-5EE2-4C0D-8B2B-351C8C102205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061955474" sldId="286"/>
            <ac:spMk id="17" creationId="{504B0465-3B07-49BF-BEA7-D81476246293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061955474" sldId="286"/>
            <ac:spMk id="18" creationId="{E720DB99-7745-4E75-9D96-AAB6D55C531E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061955474" sldId="286"/>
            <ac:spMk id="19" creationId="{49B7FFA5-14CB-4A4F-9BCC-CA3AA5D9D276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061955474" sldId="286"/>
            <ac:spMk id="21" creationId="{04E48745-7512-4EC2-9E20-9092D12150CA}"/>
          </ac:spMkLst>
        </pc:spChg>
        <pc:picChg chg="add del mod">
          <ac:chgData name="GREEN, MEGAN E." userId="8159b25c-dbed-43fc-bb0a-b8228f6a721a" providerId="ADAL" clId="{6D0C8915-3902-4F65-98C1-5F8ABB992859}" dt="2021-09-20T17:28:09.099" v="10577" actId="478"/>
          <ac:picMkLst>
            <pc:docMk/>
            <pc:sldMk cId="3061955474" sldId="286"/>
            <ac:picMk id="3" creationId="{ADF3143E-6CC4-4A46-8069-5430BE73B767}"/>
          </ac:picMkLst>
        </pc:picChg>
        <pc:picChg chg="add mod ord">
          <ac:chgData name="GREEN, MEGAN E." userId="8159b25c-dbed-43fc-bb0a-b8228f6a721a" providerId="ADAL" clId="{6D0C8915-3902-4F65-98C1-5F8ABB992859}" dt="2021-09-24T15:58:05.996" v="13608" actId="14100"/>
          <ac:picMkLst>
            <pc:docMk/>
            <pc:sldMk cId="3061955474" sldId="286"/>
            <ac:picMk id="3" creationId="{18E924A2-0C2E-41A3-8F12-D5D836197434}"/>
          </ac:picMkLst>
        </pc:picChg>
      </pc:sldChg>
      <pc:sldChg chg="addSp delSp modSp add del mod ord modTransition setBg delDesignElem">
        <pc:chgData name="GREEN, MEGAN E." userId="8159b25c-dbed-43fc-bb0a-b8228f6a721a" providerId="ADAL" clId="{6D0C8915-3902-4F65-98C1-5F8ABB992859}" dt="2021-09-24T15:59:20.535" v="13623" actId="2696"/>
        <pc:sldMkLst>
          <pc:docMk/>
          <pc:sldMk cId="1736979851" sldId="287"/>
        </pc:sldMkLst>
        <pc:spChg chg="del">
          <ac:chgData name="GREEN, MEGAN E." userId="8159b25c-dbed-43fc-bb0a-b8228f6a721a" providerId="ADAL" clId="{6D0C8915-3902-4F65-98C1-5F8ABB992859}" dt="2021-09-14T13:50:56.776" v="6559" actId="14100"/>
          <ac:spMkLst>
            <pc:docMk/>
            <pc:sldMk cId="1736979851" sldId="287"/>
            <ac:spMk id="2" creationId="{BEA31E0A-D93A-4544-88F3-52F5D5054D1B}"/>
          </ac:spMkLst>
        </pc:spChg>
        <pc:spChg chg="del">
          <ac:chgData name="GREEN, MEGAN E." userId="8159b25c-dbed-43fc-bb0a-b8228f6a721a" providerId="ADAL" clId="{6D0C8915-3902-4F65-98C1-5F8ABB992859}" dt="2021-09-14T13:50:56.776" v="6559" actId="14100"/>
          <ac:spMkLst>
            <pc:docMk/>
            <pc:sldMk cId="1736979851" sldId="287"/>
            <ac:spMk id="3" creationId="{5B5EF756-E1DB-4449-B945-AC188836DF4A}"/>
          </ac:spMkLst>
        </pc:spChg>
        <pc:spChg chg="add del">
          <ac:chgData name="GREEN, MEGAN E." userId="8159b25c-dbed-43fc-bb0a-b8228f6a721a" providerId="ADAL" clId="{6D0C8915-3902-4F65-98C1-5F8ABB992859}" dt="2021-09-23T13:19:05.263" v="12737" actId="2696"/>
          <ac:spMkLst>
            <pc:docMk/>
            <pc:sldMk cId="1736979851" sldId="287"/>
            <ac:spMk id="9" creationId="{3E9FBC8E-8666-4442-8D7D-B250510CD44D}"/>
          </ac:spMkLst>
        </pc:spChg>
        <pc:picChg chg="add del mod">
          <ac:chgData name="GREEN, MEGAN E." userId="8159b25c-dbed-43fc-bb0a-b8228f6a721a" providerId="ADAL" clId="{6D0C8915-3902-4F65-98C1-5F8ABB992859}" dt="2021-09-24T15:57:19.338" v="13601" actId="2696"/>
          <ac:picMkLst>
            <pc:docMk/>
            <pc:sldMk cId="1736979851" sldId="287"/>
            <ac:picMk id="4" creationId="{EF6C0ED4-9662-4543-889B-200473480489}"/>
          </ac:picMkLst>
        </pc:picChg>
        <pc:picChg chg="add mod">
          <ac:chgData name="GREEN, MEGAN E." userId="8159b25c-dbed-43fc-bb0a-b8228f6a721a" providerId="ADAL" clId="{6D0C8915-3902-4F65-98C1-5F8ABB992859}" dt="2021-09-14T14:32:19.939" v="7268" actId="1076"/>
          <ac:picMkLst>
            <pc:docMk/>
            <pc:sldMk cId="1736979851" sldId="287"/>
            <ac:picMk id="5" creationId="{54651AE6-F0F7-453E-97B1-9F1609ACA9B1}"/>
          </ac:picMkLst>
        </pc:picChg>
      </pc:sldChg>
      <pc:sldChg chg="addSp delSp modSp add mod modTransition setBg modAnim delDesignElem">
        <pc:chgData name="GREEN, MEGAN E." userId="8159b25c-dbed-43fc-bb0a-b8228f6a721a" providerId="ADAL" clId="{6D0C8915-3902-4F65-98C1-5F8ABB992859}" dt="2021-10-12T14:41:50.664" v="16782"/>
        <pc:sldMkLst>
          <pc:docMk/>
          <pc:sldMk cId="3969732877" sldId="288"/>
        </pc:sldMkLst>
        <pc:spChg chg="add mod">
          <ac:chgData name="GREEN, MEGAN E." userId="8159b25c-dbed-43fc-bb0a-b8228f6a721a" providerId="ADAL" clId="{6D0C8915-3902-4F65-98C1-5F8ABB992859}" dt="2021-09-14T14:44:56.251" v="7335" actId="5793"/>
          <ac:spMkLst>
            <pc:docMk/>
            <pc:sldMk cId="3969732877" sldId="288"/>
            <ac:spMk id="2" creationId="{4E69EC86-0D4E-4DCB-B314-722BB1970625}"/>
          </ac:spMkLst>
        </pc:spChg>
        <pc:spChg chg="add del mod">
          <ac:chgData name="GREEN, MEGAN E." userId="8159b25c-dbed-43fc-bb0a-b8228f6a721a" providerId="ADAL" clId="{6D0C8915-3902-4F65-98C1-5F8ABB992859}" dt="2021-09-14T14:09:23.599" v="7243" actId="26606"/>
          <ac:spMkLst>
            <pc:docMk/>
            <pc:sldMk cId="3969732877" sldId="288"/>
            <ac:spMk id="6" creationId="{F19E9CCE-77CC-47F6-83D0-1696CA41C7F4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969732877" sldId="288"/>
            <ac:spMk id="9" creationId="{5118BA95-03E7-41B7-B442-0AF8C0A7FF68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969732877" sldId="288"/>
            <ac:spMk id="11" creationId="{059D8741-EAD6-41B1-A882-70D70FC35821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969732877" sldId="288"/>
            <ac:spMk id="13" creationId="{45444F36-3103-4D11-A25F-C054D4606DA4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969732877" sldId="288"/>
            <ac:spMk id="15" creationId="{AD9B3EAD-A2B3-42C4-927C-3455E3E69EE6}"/>
          </ac:spMkLst>
        </pc:spChg>
        <pc:graphicFrameChg chg="add">
          <ac:chgData name="GREEN, MEGAN E." userId="8159b25c-dbed-43fc-bb0a-b8228f6a721a" providerId="ADAL" clId="{6D0C8915-3902-4F65-98C1-5F8ABB992859}" dt="2021-09-14T14:09:23.599" v="7243" actId="26606"/>
          <ac:graphicFrameMkLst>
            <pc:docMk/>
            <pc:sldMk cId="3969732877" sldId="288"/>
            <ac:graphicFrameMk id="5" creationId="{A1A2F40F-6F45-4C1A-BE0C-0A8A3D1E5858}"/>
          </ac:graphicFrameMkLst>
        </pc:graphicFrameChg>
      </pc:sldChg>
      <pc:sldChg chg="addSp delSp modSp add del mod ord modTransition setBg setFolMasterObjs setClrOvrMap delDesignElem">
        <pc:chgData name="GREEN, MEGAN E." userId="8159b25c-dbed-43fc-bb0a-b8228f6a721a" providerId="ADAL" clId="{6D0C8915-3902-4F65-98C1-5F8ABB992859}" dt="2021-09-23T14:42:45.792" v="12876" actId="2696"/>
        <pc:sldMkLst>
          <pc:docMk/>
          <pc:sldMk cId="2085562649" sldId="289"/>
        </pc:sldMkLst>
        <pc:spChg chg="add del">
          <ac:chgData name="GREEN, MEGAN E." userId="8159b25c-dbed-43fc-bb0a-b8228f6a721a" providerId="ADAL" clId="{6D0C8915-3902-4F65-98C1-5F8ABB992859}" dt="2021-09-14T14:59:50.875" v="7708" actId="26606"/>
          <ac:spMkLst>
            <pc:docMk/>
            <pc:sldMk cId="2085562649" sldId="289"/>
            <ac:spMk id="4" creationId="{3E9FBC8E-8666-4442-8D7D-B250510CD44D}"/>
          </ac:spMkLst>
        </pc:spChg>
        <pc:spChg chg="add del">
          <ac:chgData name="GREEN, MEGAN E." userId="8159b25c-dbed-43fc-bb0a-b8228f6a721a" providerId="ADAL" clId="{6D0C8915-3902-4F65-98C1-5F8ABB992859}" dt="2021-09-23T13:19:05.263" v="12737" actId="2696"/>
          <ac:spMkLst>
            <pc:docMk/>
            <pc:sldMk cId="2085562649" sldId="289"/>
            <ac:spMk id="5" creationId="{3E9FBC8E-8666-4442-8D7D-B250510CD44D}"/>
          </ac:spMkLst>
        </pc:spChg>
        <pc:spChg chg="add del">
          <ac:chgData name="GREEN, MEGAN E." userId="8159b25c-dbed-43fc-bb0a-b8228f6a721a" providerId="ADAL" clId="{6D0C8915-3902-4F65-98C1-5F8ABB992859}" dt="2021-09-14T14:58:51.667" v="7696" actId="26606"/>
          <ac:spMkLst>
            <pc:docMk/>
            <pc:sldMk cId="2085562649" sldId="289"/>
            <ac:spMk id="7" creationId="{3E9FBC8E-8666-4442-8D7D-B250510CD44D}"/>
          </ac:spMkLst>
        </pc:spChg>
        <pc:picChg chg="add del mod">
          <ac:chgData name="GREEN, MEGAN E." userId="8159b25c-dbed-43fc-bb0a-b8228f6a721a" providerId="ADAL" clId="{6D0C8915-3902-4F65-98C1-5F8ABB992859}" dt="2021-09-14T15:01:18.572" v="7722" actId="478"/>
          <ac:picMkLst>
            <pc:docMk/>
            <pc:sldMk cId="2085562649" sldId="289"/>
            <ac:picMk id="2" creationId="{B00758A8-E5B3-4FF5-929A-7A880AED5DC7}"/>
          </ac:picMkLst>
        </pc:picChg>
        <pc:picChg chg="add mod">
          <ac:chgData name="GREEN, MEGAN E." userId="8159b25c-dbed-43fc-bb0a-b8228f6a721a" providerId="ADAL" clId="{6D0C8915-3902-4F65-98C1-5F8ABB992859}" dt="2021-09-14T15:01:57.332" v="7724" actId="1076"/>
          <ac:picMkLst>
            <pc:docMk/>
            <pc:sldMk cId="2085562649" sldId="289"/>
            <ac:picMk id="3" creationId="{C9F12427-F60F-44C2-87D5-BD2B97683FDB}"/>
          </ac:picMkLst>
        </pc:picChg>
      </pc:sldChg>
      <pc:sldChg chg="addSp delSp modSp add del mod ord modTransition setBg modAnim setClrOvrMap delDesignElem modNotesTx">
        <pc:chgData name="GREEN, MEGAN E." userId="8159b25c-dbed-43fc-bb0a-b8228f6a721a" providerId="ADAL" clId="{6D0C8915-3902-4F65-98C1-5F8ABB992859}" dt="2021-09-24T15:52:51.432" v="13600" actId="2696"/>
        <pc:sldMkLst>
          <pc:docMk/>
          <pc:sldMk cId="1112618163" sldId="290"/>
        </pc:sldMkLst>
        <pc:spChg chg="add del">
          <ac:chgData name="GREEN, MEGAN E." userId="8159b25c-dbed-43fc-bb0a-b8228f6a721a" providerId="ADAL" clId="{6D0C8915-3902-4F65-98C1-5F8ABB992859}" dt="2021-09-23T14:42:13.718" v="12866" actId="26606"/>
          <ac:spMkLst>
            <pc:docMk/>
            <pc:sldMk cId="1112618163" sldId="290"/>
            <ac:spMk id="7" creationId="{3E9FBC8E-8666-4442-8D7D-B250510CD44D}"/>
          </ac:spMkLst>
        </pc:spChg>
        <pc:spChg chg="add del">
          <ac:chgData name="GREEN, MEGAN E." userId="8159b25c-dbed-43fc-bb0a-b8228f6a721a" providerId="ADAL" clId="{6D0C8915-3902-4F65-98C1-5F8ABB992859}" dt="2021-09-23T14:42:33.543" v="12874" actId="26606"/>
          <ac:spMkLst>
            <pc:docMk/>
            <pc:sldMk cId="1112618163" sldId="290"/>
            <ac:spMk id="12" creationId="{A2168B3A-3AE7-4946-8AF6-76E3E5176180}"/>
          </ac:spMkLst>
        </pc:spChg>
        <pc:spChg chg="add del">
          <ac:chgData name="GREEN, MEGAN E." userId="8159b25c-dbed-43fc-bb0a-b8228f6a721a" providerId="ADAL" clId="{6D0C8915-3902-4F65-98C1-5F8ABB992859}" dt="2021-09-23T14:42:33.543" v="12874" actId="26606"/>
          <ac:spMkLst>
            <pc:docMk/>
            <pc:sldMk cId="1112618163" sldId="290"/>
            <ac:spMk id="14" creationId="{64C2224D-8669-4449-BA35-66D2DEF0EE2C}"/>
          </ac:spMkLst>
        </pc:spChg>
        <pc:spChg chg="add del">
          <ac:chgData name="GREEN, MEGAN E." userId="8159b25c-dbed-43fc-bb0a-b8228f6a721a" providerId="ADAL" clId="{6D0C8915-3902-4F65-98C1-5F8ABB992859}" dt="2021-09-23T14:42:33.543" v="12874" actId="26606"/>
          <ac:spMkLst>
            <pc:docMk/>
            <pc:sldMk cId="1112618163" sldId="290"/>
            <ac:spMk id="16" creationId="{F99E36D9-8C4D-4CA1-89BA-D0BF2FB97201}"/>
          </ac:spMkLst>
        </pc:spChg>
        <pc:spChg chg="add del">
          <ac:chgData name="GREEN, MEGAN E." userId="8159b25c-dbed-43fc-bb0a-b8228f6a721a" providerId="ADAL" clId="{6D0C8915-3902-4F65-98C1-5F8ABB992859}" dt="2021-09-23T14:42:26.781" v="12871" actId="26606"/>
          <ac:spMkLst>
            <pc:docMk/>
            <pc:sldMk cId="1112618163" sldId="290"/>
            <ac:spMk id="25" creationId="{4F7B9026-36AD-42E4-B172-8D68F3A339B4}"/>
          </ac:spMkLst>
        </pc:spChg>
        <pc:spChg chg="add del">
          <ac:chgData name="GREEN, MEGAN E." userId="8159b25c-dbed-43fc-bb0a-b8228f6a721a" providerId="ADAL" clId="{6D0C8915-3902-4F65-98C1-5F8ABB992859}" dt="2021-09-23T14:42:33.541" v="12873" actId="26606"/>
          <ac:spMkLst>
            <pc:docMk/>
            <pc:sldMk cId="1112618163" sldId="290"/>
            <ac:spMk id="30" creationId="{C96C8BAF-68F3-4B78-B238-35DF5D86560D}"/>
          </ac:spMkLst>
        </pc:spChg>
        <pc:grpChg chg="add del">
          <ac:chgData name="GREEN, MEGAN E." userId="8159b25c-dbed-43fc-bb0a-b8228f6a721a" providerId="ADAL" clId="{6D0C8915-3902-4F65-98C1-5F8ABB992859}" dt="2021-09-23T14:42:33.541" v="12873" actId="26606"/>
          <ac:grpSpMkLst>
            <pc:docMk/>
            <pc:sldMk cId="1112618163" sldId="290"/>
            <ac:grpSpMk id="27" creationId="{E9537076-EF48-4F72-9164-FD8260D550AC}"/>
          </ac:grpSpMkLst>
        </pc:grpChg>
        <pc:grpChg chg="add del">
          <ac:chgData name="GREEN, MEGAN E." userId="8159b25c-dbed-43fc-bb0a-b8228f6a721a" providerId="ADAL" clId="{6D0C8915-3902-4F65-98C1-5F8ABB992859}" dt="2021-09-23T14:42:33.541" v="12873" actId="26606"/>
          <ac:grpSpMkLst>
            <pc:docMk/>
            <pc:sldMk cId="1112618163" sldId="290"/>
            <ac:grpSpMk id="31" creationId="{6EFC3492-86BD-4D75-B5B4-C2DBFE0BD106}"/>
          </ac:grpSpMkLst>
        </pc:grpChg>
        <pc:grpChg chg="add del">
          <ac:chgData name="GREEN, MEGAN E." userId="8159b25c-dbed-43fc-bb0a-b8228f6a721a" providerId="ADAL" clId="{6D0C8915-3902-4F65-98C1-5F8ABB992859}" dt="2021-09-23T14:42:33.541" v="12873" actId="26606"/>
          <ac:grpSpMkLst>
            <pc:docMk/>
            <pc:sldMk cId="1112618163" sldId="290"/>
            <ac:grpSpMk id="34" creationId="{4F4CD6D0-5A87-4BA2-A13A-0E40511C3CFA}"/>
          </ac:grpSpMkLst>
        </pc:grpChg>
        <pc:picChg chg="add del mod ord">
          <ac:chgData name="GREEN, MEGAN E." userId="8159b25c-dbed-43fc-bb0a-b8228f6a721a" providerId="ADAL" clId="{6D0C8915-3902-4F65-98C1-5F8ABB992859}" dt="2021-09-23T14:42:33.543" v="12874" actId="26606"/>
          <ac:picMkLst>
            <pc:docMk/>
            <pc:sldMk cId="1112618163" sldId="290"/>
            <ac:picMk id="2" creationId="{64886B4B-0EC1-4DA2-B637-07F2C230CA6B}"/>
          </ac:picMkLst>
        </pc:picChg>
        <pc:picChg chg="add del mod ord">
          <ac:chgData name="GREEN, MEGAN E." userId="8159b25c-dbed-43fc-bb0a-b8228f6a721a" providerId="ADAL" clId="{6D0C8915-3902-4F65-98C1-5F8ABB992859}" dt="2021-09-23T14:42:33.543" v="12874" actId="26606"/>
          <ac:picMkLst>
            <pc:docMk/>
            <pc:sldMk cId="1112618163" sldId="290"/>
            <ac:picMk id="3" creationId="{FC43E0B8-0487-4B38-9D79-1DADC5F1A89C}"/>
          </ac:picMkLst>
        </pc:picChg>
        <pc:picChg chg="add mod ord">
          <ac:chgData name="GREEN, MEGAN E." userId="8159b25c-dbed-43fc-bb0a-b8228f6a721a" providerId="ADAL" clId="{6D0C8915-3902-4F65-98C1-5F8ABB992859}" dt="2021-09-23T14:42:33.543" v="12874" actId="26606"/>
          <ac:picMkLst>
            <pc:docMk/>
            <pc:sldMk cId="1112618163" sldId="290"/>
            <ac:picMk id="4" creationId="{81921DC1-DFF9-4285-BF62-95FF7FB53647}"/>
          </ac:picMkLst>
        </pc:picChg>
        <pc:cxnChg chg="add del">
          <ac:chgData name="GREEN, MEGAN E." userId="8159b25c-dbed-43fc-bb0a-b8228f6a721a" providerId="ADAL" clId="{6D0C8915-3902-4F65-98C1-5F8ABB992859}" dt="2021-09-23T14:42:24.751" v="12869" actId="26606"/>
          <ac:cxnSpMkLst>
            <pc:docMk/>
            <pc:sldMk cId="1112618163" sldId="290"/>
            <ac:cxnSpMk id="21" creationId="{DCD67800-37AC-4E14-89B0-F79DCB3FB86D}"/>
          </ac:cxnSpMkLst>
        </pc:cxnChg>
        <pc:cxnChg chg="add del">
          <ac:chgData name="GREEN, MEGAN E." userId="8159b25c-dbed-43fc-bb0a-b8228f6a721a" providerId="ADAL" clId="{6D0C8915-3902-4F65-98C1-5F8ABB992859}" dt="2021-09-23T14:42:24.751" v="12869" actId="26606"/>
          <ac:cxnSpMkLst>
            <pc:docMk/>
            <pc:sldMk cId="1112618163" sldId="290"/>
            <ac:cxnSpMk id="23" creationId="{20F1788F-A5AE-4188-8274-F7F2E3833ECD}"/>
          </ac:cxnSpMkLst>
        </pc:cxnChg>
      </pc:sldChg>
      <pc:sldChg chg="addSp delSp modSp add mod modTransition setBg modAnim delDesignElem">
        <pc:chgData name="GREEN, MEGAN E." userId="8159b25c-dbed-43fc-bb0a-b8228f6a721a" providerId="ADAL" clId="{6D0C8915-3902-4F65-98C1-5F8ABB992859}" dt="2021-09-30T15:09:45.167" v="15935" actId="27636"/>
        <pc:sldMkLst>
          <pc:docMk/>
          <pc:sldMk cId="1733205771" sldId="291"/>
        </pc:sldMkLst>
        <pc:spChg chg="mod">
          <ac:chgData name="GREEN, MEGAN E." userId="8159b25c-dbed-43fc-bb0a-b8228f6a721a" providerId="ADAL" clId="{6D0C8915-3902-4F65-98C1-5F8ABB992859}" dt="2021-09-30T15:09:45.167" v="15935" actId="27636"/>
          <ac:spMkLst>
            <pc:docMk/>
            <pc:sldMk cId="1733205771" sldId="291"/>
            <ac:spMk id="2" creationId="{0E59A318-3293-4ED8-AD77-67DC6A7C5391}"/>
          </ac:spMkLst>
        </pc:spChg>
        <pc:spChg chg="add mod">
          <ac:chgData name="GREEN, MEGAN E." userId="8159b25c-dbed-43fc-bb0a-b8228f6a721a" providerId="ADAL" clId="{6D0C8915-3902-4F65-98C1-5F8ABB992859}" dt="2021-09-27T15:35:53.337" v="14293" actId="13926"/>
          <ac:spMkLst>
            <pc:docMk/>
            <pc:sldMk cId="1733205771" sldId="291"/>
            <ac:spMk id="3" creationId="{15D8A17F-66CE-4B79-A3ED-E96DEC611410}"/>
          </ac:spMkLst>
        </pc:spChg>
        <pc:spChg chg="del mod">
          <ac:chgData name="GREEN, MEGAN E." userId="8159b25c-dbed-43fc-bb0a-b8228f6a721a" providerId="ADAL" clId="{6D0C8915-3902-4F65-98C1-5F8ABB992859}" dt="2021-09-14T15:12:21.128" v="8535" actId="26606"/>
          <ac:spMkLst>
            <pc:docMk/>
            <pc:sldMk cId="1733205771" sldId="291"/>
            <ac:spMk id="4" creationId="{BF7F26B7-C0EF-4EDC-A39A-FB7DEB4EEC58}"/>
          </ac:spMkLst>
        </pc:spChg>
        <pc:spChg chg="del mod">
          <ac:chgData name="GREEN, MEGAN E." userId="8159b25c-dbed-43fc-bb0a-b8228f6a721a" providerId="ADAL" clId="{6D0C8915-3902-4F65-98C1-5F8ABB992859}" dt="2021-09-14T15:13:42.557" v="8584" actId="26606"/>
          <ac:spMkLst>
            <pc:docMk/>
            <pc:sldMk cId="1733205771" sldId="291"/>
            <ac:spMk id="6" creationId="{E7D15D1B-2D17-43AD-B753-3450D9805ADE}"/>
          </ac:spMkLst>
        </pc:spChg>
        <pc:spChg chg="add del">
          <ac:chgData name="GREEN, MEGAN E." userId="8159b25c-dbed-43fc-bb0a-b8228f6a721a" providerId="ADAL" clId="{6D0C8915-3902-4F65-98C1-5F8ABB992859}" dt="2021-09-14T15:22:36.791" v="8590" actId="26606"/>
          <ac:spMkLst>
            <pc:docMk/>
            <pc:sldMk cId="1733205771" sldId="291"/>
            <ac:spMk id="9" creationId="{5118BA95-03E7-41B7-B442-0AF8C0A7FF68}"/>
          </ac:spMkLst>
        </pc:spChg>
        <pc:spChg chg="add del">
          <ac:chgData name="GREEN, MEGAN E." userId="8159b25c-dbed-43fc-bb0a-b8228f6a721a" providerId="ADAL" clId="{6D0C8915-3902-4F65-98C1-5F8ABB992859}" dt="2021-09-14T15:22:36.791" v="8590" actId="26606"/>
          <ac:spMkLst>
            <pc:docMk/>
            <pc:sldMk cId="1733205771" sldId="291"/>
            <ac:spMk id="11" creationId="{059D8741-EAD6-41B1-A882-70D70FC35821}"/>
          </ac:spMkLst>
        </pc:spChg>
        <pc:spChg chg="add del">
          <ac:chgData name="GREEN, MEGAN E." userId="8159b25c-dbed-43fc-bb0a-b8228f6a721a" providerId="ADAL" clId="{6D0C8915-3902-4F65-98C1-5F8ABB992859}" dt="2021-09-14T15:22:36.791" v="8590" actId="26606"/>
          <ac:spMkLst>
            <pc:docMk/>
            <pc:sldMk cId="1733205771" sldId="291"/>
            <ac:spMk id="13" creationId="{45444F36-3103-4D11-A25F-C054D4606DA4}"/>
          </ac:spMkLst>
        </pc:spChg>
        <pc:spChg chg="add del">
          <ac:chgData name="GREEN, MEGAN E." userId="8159b25c-dbed-43fc-bb0a-b8228f6a721a" providerId="ADAL" clId="{6D0C8915-3902-4F65-98C1-5F8ABB992859}" dt="2021-09-14T15:22:36.791" v="8590" actId="26606"/>
          <ac:spMkLst>
            <pc:docMk/>
            <pc:sldMk cId="1733205771" sldId="291"/>
            <ac:spMk id="15" creationId="{AD9B3EAD-A2B3-42C4-927C-3455E3E69EE6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27636"/>
          <ac:spMkLst>
            <pc:docMk/>
            <pc:sldMk cId="1733205771" sldId="291"/>
            <ac:spMk id="20" creationId="{3FD711E9-7F79-40A9-8D9E-4AE293C154A5}"/>
          </ac:spMkLst>
        </pc:spChg>
        <pc:graphicFrameChg chg="add mod modGraphic">
          <ac:chgData name="GREEN, MEGAN E." userId="8159b25c-dbed-43fc-bb0a-b8228f6a721a" providerId="ADAL" clId="{6D0C8915-3902-4F65-98C1-5F8ABB992859}" dt="2021-09-24T15:50:25.522" v="13583" actId="20577"/>
          <ac:graphicFrameMkLst>
            <pc:docMk/>
            <pc:sldMk cId="1733205771" sldId="291"/>
            <ac:graphicFrameMk id="5" creationId="{FF9F4694-C5D5-4C3F-8B37-BF03B9391891}"/>
          </ac:graphicFrameMkLst>
        </pc:graphicFrameChg>
      </pc:sldChg>
      <pc:sldChg chg="addSp delSp modSp add mod modTransition setBg setFolMasterObjs modAnim delDesignElem">
        <pc:chgData name="GREEN, MEGAN E." userId="8159b25c-dbed-43fc-bb0a-b8228f6a721a" providerId="ADAL" clId="{6D0C8915-3902-4F65-98C1-5F8ABB992859}" dt="2021-10-12T14:40:15.759" v="16779"/>
        <pc:sldMkLst>
          <pc:docMk/>
          <pc:sldMk cId="3964425155" sldId="292"/>
        </pc:sldMkLst>
        <pc:spChg chg="add mod">
          <ac:chgData name="GREEN, MEGAN E." userId="8159b25c-dbed-43fc-bb0a-b8228f6a721a" providerId="ADAL" clId="{6D0C8915-3902-4F65-98C1-5F8ABB992859}" dt="2021-09-30T14:55:55.604" v="15261" actId="26606"/>
          <ac:spMkLst>
            <pc:docMk/>
            <pc:sldMk cId="3964425155" sldId="292"/>
            <ac:spMk id="2" creationId="{3F6C58C2-C3F9-4045-8AC3-8F6024C9973A}"/>
          </ac:spMkLst>
        </pc:spChg>
        <pc:spChg chg="del">
          <ac:chgData name="GREEN, MEGAN E." userId="8159b25c-dbed-43fc-bb0a-b8228f6a721a" providerId="ADAL" clId="{6D0C8915-3902-4F65-98C1-5F8ABB992859}" dt="2021-09-14T15:34:48.759" v="8592" actId="20577"/>
          <ac:spMkLst>
            <pc:docMk/>
            <pc:sldMk cId="3964425155" sldId="292"/>
            <ac:spMk id="2" creationId="{1D46A2E1-EC39-43F1-8B36-AB831606CA21}"/>
          </ac:spMkLst>
        </pc:spChg>
        <pc:spChg chg="add mod">
          <ac:chgData name="GREEN, MEGAN E." userId="8159b25c-dbed-43fc-bb0a-b8228f6a721a" providerId="ADAL" clId="{6D0C8915-3902-4F65-98C1-5F8ABB992859}" dt="2021-10-12T14:16:34.674" v="16543" actId="14100"/>
          <ac:spMkLst>
            <pc:docMk/>
            <pc:sldMk cId="3964425155" sldId="292"/>
            <ac:spMk id="3" creationId="{F6B8ADB4-8FA6-4FAB-A93A-E557866A9E5B}"/>
          </ac:spMkLst>
        </pc:spChg>
        <pc:spChg chg="del">
          <ac:chgData name="GREEN, MEGAN E." userId="8159b25c-dbed-43fc-bb0a-b8228f6a721a" providerId="ADAL" clId="{6D0C8915-3902-4F65-98C1-5F8ABB992859}" dt="2021-09-14T15:34:48.759" v="8592" actId="20577"/>
          <ac:spMkLst>
            <pc:docMk/>
            <pc:sldMk cId="3964425155" sldId="292"/>
            <ac:spMk id="3" creationId="{045FD727-CADA-49AA-BE4E-5A3AB576CEEA}"/>
          </ac:spMkLst>
        </pc:spChg>
        <pc:spChg chg="add del mod">
          <ac:chgData name="GREEN, MEGAN E." userId="8159b25c-dbed-43fc-bb0a-b8228f6a721a" providerId="ADAL" clId="{6D0C8915-3902-4F65-98C1-5F8ABB992859}" dt="2021-09-30T14:54:48.304" v="15149" actId="478"/>
          <ac:spMkLst>
            <pc:docMk/>
            <pc:sldMk cId="3964425155" sldId="292"/>
            <ac:spMk id="5" creationId="{930D8945-A683-48EE-AC9E-68A0B6299BED}"/>
          </ac:spMkLst>
        </pc:spChg>
        <pc:spChg chg="add del">
          <ac:chgData name="GREEN, MEGAN E." userId="8159b25c-dbed-43fc-bb0a-b8228f6a721a" providerId="ADAL" clId="{6D0C8915-3902-4F65-98C1-5F8ABB992859}" dt="2021-09-14T15:35:13.490" v="8597" actId="26606"/>
          <ac:spMkLst>
            <pc:docMk/>
            <pc:sldMk cId="3964425155" sldId="292"/>
            <ac:spMk id="6" creationId="{9C9664EF-0D74-4781-B4B4-646A93B50BC2}"/>
          </ac:spMkLst>
        </pc:spChg>
        <pc:spChg chg="add mod">
          <ac:chgData name="GREEN, MEGAN E." userId="8159b25c-dbed-43fc-bb0a-b8228f6a721a" providerId="ADAL" clId="{6D0C8915-3902-4F65-98C1-5F8ABB992859}" dt="2021-09-30T14:56:43.683" v="15286" actId="1076"/>
          <ac:spMkLst>
            <pc:docMk/>
            <pc:sldMk cId="3964425155" sldId="292"/>
            <ac:spMk id="6" creationId="{43DCF78E-CF55-4C10-AA2C-93F326E6D790}"/>
          </ac:spMkLst>
        </pc:spChg>
        <pc:spChg chg="add del">
          <ac:chgData name="GREEN, MEGAN E." userId="8159b25c-dbed-43fc-bb0a-b8228f6a721a" providerId="ADAL" clId="{6D0C8915-3902-4F65-98C1-5F8ABB992859}" dt="2021-09-14T15:35:13.490" v="8597" actId="26606"/>
          <ac:spMkLst>
            <pc:docMk/>
            <pc:sldMk cId="3964425155" sldId="292"/>
            <ac:spMk id="7" creationId="{854C0CC2-F056-47AD-A361-F33F5EE97696}"/>
          </ac:spMkLst>
        </pc:spChg>
        <pc:spChg chg="add del">
          <ac:chgData name="GREEN, MEGAN E." userId="8159b25c-dbed-43fc-bb0a-b8228f6a721a" providerId="ADAL" clId="{6D0C8915-3902-4F65-98C1-5F8ABB992859}" dt="2021-09-14T15:35:13.490" v="8597" actId="26606"/>
          <ac:spMkLst>
            <pc:docMk/>
            <pc:sldMk cId="3964425155" sldId="292"/>
            <ac:spMk id="8" creationId="{CD560C9F-7A8F-4FBA-BD3A-EB75B62E45D5}"/>
          </ac:spMkLst>
        </pc:spChg>
        <pc:spChg chg="add del">
          <ac:chgData name="GREEN, MEGAN E." userId="8159b25c-dbed-43fc-bb0a-b8228f6a721a" providerId="ADAL" clId="{6D0C8915-3902-4F65-98C1-5F8ABB992859}" dt="2021-09-14T15:35:03.523" v="8595" actId="26606"/>
          <ac:spMkLst>
            <pc:docMk/>
            <pc:sldMk cId="3964425155" sldId="292"/>
            <ac:spMk id="9" creationId="{9C5EC292-991E-4C8F-9F55-D72971A4BB9C}"/>
          </ac:spMkLst>
        </pc:spChg>
        <pc:spChg chg="add del mod">
          <ac:chgData name="GREEN, MEGAN E." userId="8159b25c-dbed-43fc-bb0a-b8228f6a721a" providerId="ADAL" clId="{6D0C8915-3902-4F65-98C1-5F8ABB992859}" dt="2021-09-30T14:55:45.325" v="15258" actId="478"/>
          <ac:spMkLst>
            <pc:docMk/>
            <pc:sldMk cId="3964425155" sldId="292"/>
            <ac:spMk id="11" creationId="{55329169-F4B6-4934-A681-C8AD68D8C32B}"/>
          </ac:spMkLst>
        </pc:spChg>
        <pc:spChg chg="add del">
          <ac:chgData name="GREEN, MEGAN E." userId="8159b25c-dbed-43fc-bb0a-b8228f6a721a" providerId="ADAL" clId="{6D0C8915-3902-4F65-98C1-5F8ABB992859}" dt="2021-09-14T15:35:03.523" v="8595" actId="26606"/>
          <ac:spMkLst>
            <pc:docMk/>
            <pc:sldMk cId="3964425155" sldId="292"/>
            <ac:spMk id="11" creationId="{F90B7573-D2CD-4589-B099-E8254726ACC0}"/>
          </ac:spMkLst>
        </pc:spChg>
        <pc:spChg chg="add">
          <ac:chgData name="GREEN, MEGAN E." userId="8159b25c-dbed-43fc-bb0a-b8228f6a721a" providerId="ADAL" clId="{6D0C8915-3902-4F65-98C1-5F8ABB992859}" dt="2021-09-30T14:55:55.604" v="15261" actId="26606"/>
          <ac:spMkLst>
            <pc:docMk/>
            <pc:sldMk cId="3964425155" sldId="292"/>
            <ac:spMk id="12" creationId="{D68803C4-E159-4360-B7BB-74205C8F782D}"/>
          </ac:spMkLst>
        </pc:spChg>
        <pc:spChg chg="add del">
          <ac:chgData name="GREEN, MEGAN E." userId="8159b25c-dbed-43fc-bb0a-b8228f6a721a" providerId="ADAL" clId="{6D0C8915-3902-4F65-98C1-5F8ABB992859}" dt="2021-09-14T15:35:03.523" v="8595" actId="26606"/>
          <ac:spMkLst>
            <pc:docMk/>
            <pc:sldMk cId="3964425155" sldId="292"/>
            <ac:spMk id="13" creationId="{C26A041F-C32D-4E9C-AD9A-6F8F9710D957}"/>
          </ac:spMkLst>
        </pc:spChg>
        <pc:spChg chg="add del">
          <ac:chgData name="GREEN, MEGAN E." userId="8159b25c-dbed-43fc-bb0a-b8228f6a721a" providerId="ADAL" clId="{6D0C8915-3902-4F65-98C1-5F8ABB992859}" dt="2021-09-30T14:53:59.179" v="15124" actId="1076"/>
          <ac:spMkLst>
            <pc:docMk/>
            <pc:sldMk cId="3964425155" sldId="292"/>
            <ac:spMk id="14" creationId="{F3AF35CD-DA30-4E34-B0F3-32C27766DA05}"/>
          </ac:spMkLst>
        </pc:spChg>
        <pc:spChg chg="add">
          <ac:chgData name="GREEN, MEGAN E." userId="8159b25c-dbed-43fc-bb0a-b8228f6a721a" providerId="ADAL" clId="{6D0C8915-3902-4F65-98C1-5F8ABB992859}" dt="2021-09-30T14:55:55.604" v="15261" actId="26606"/>
          <ac:spMkLst>
            <pc:docMk/>
            <pc:sldMk cId="3964425155" sldId="292"/>
            <ac:spMk id="15" creationId="{E009DD9B-5EE2-4C0D-8B2B-351C8C102205}"/>
          </ac:spMkLst>
        </pc:spChg>
        <pc:spChg chg="add">
          <ac:chgData name="GREEN, MEGAN E." userId="8159b25c-dbed-43fc-bb0a-b8228f6a721a" providerId="ADAL" clId="{6D0C8915-3902-4F65-98C1-5F8ABB992859}" dt="2021-09-30T14:55:55.604" v="15261" actId="26606"/>
          <ac:spMkLst>
            <pc:docMk/>
            <pc:sldMk cId="3964425155" sldId="292"/>
            <ac:spMk id="17" creationId="{E720DB99-7745-4E75-9D96-AAB6D55C531E}"/>
          </ac:spMkLst>
        </pc:spChg>
        <pc:spChg chg="add">
          <ac:chgData name="GREEN, MEGAN E." userId="8159b25c-dbed-43fc-bb0a-b8228f6a721a" providerId="ADAL" clId="{6D0C8915-3902-4F65-98C1-5F8ABB992859}" dt="2021-09-30T14:55:55.604" v="15261" actId="26606"/>
          <ac:spMkLst>
            <pc:docMk/>
            <pc:sldMk cId="3964425155" sldId="292"/>
            <ac:spMk id="18" creationId="{04E48745-7512-4EC2-9E20-9092D12150CA}"/>
          </ac:spMkLst>
        </pc:spChg>
        <pc:spChg chg="add">
          <ac:chgData name="GREEN, MEGAN E." userId="8159b25c-dbed-43fc-bb0a-b8228f6a721a" providerId="ADAL" clId="{6D0C8915-3902-4F65-98C1-5F8ABB992859}" dt="2021-09-30T14:55:55.604" v="15261" actId="26606"/>
          <ac:spMkLst>
            <pc:docMk/>
            <pc:sldMk cId="3964425155" sldId="292"/>
            <ac:spMk id="19" creationId="{504B0465-3B07-49BF-BEA7-D81476246293}"/>
          </ac:spMkLst>
        </pc:spChg>
        <pc:spChg chg="add">
          <ac:chgData name="GREEN, MEGAN E." userId="8159b25c-dbed-43fc-bb0a-b8228f6a721a" providerId="ADAL" clId="{6D0C8915-3902-4F65-98C1-5F8ABB992859}" dt="2021-09-30T14:55:55.604" v="15261" actId="26606"/>
          <ac:spMkLst>
            <pc:docMk/>
            <pc:sldMk cId="3964425155" sldId="292"/>
            <ac:spMk id="20" creationId="{49B7FFA5-14CB-4A4F-9BCC-CA3AA5D9D276}"/>
          </ac:spMkLst>
        </pc:spChg>
        <pc:grpChg chg="add del">
          <ac:chgData name="GREEN, MEGAN E." userId="8159b25c-dbed-43fc-bb0a-b8228f6a721a" providerId="ADAL" clId="{6D0C8915-3902-4F65-98C1-5F8ABB992859}" dt="2021-09-30T14:53:59.179" v="15124" actId="1076"/>
          <ac:grpSpMkLst>
            <pc:docMk/>
            <pc:sldMk cId="3964425155" sldId="292"/>
            <ac:grpSpMk id="10" creationId="{EC78E3E1-BBBA-4058-AAEB-714F04B0257C}"/>
          </ac:grpSpMkLst>
        </pc:grpChg>
        <pc:grpChg chg="add del">
          <ac:chgData name="GREEN, MEGAN E." userId="8159b25c-dbed-43fc-bb0a-b8228f6a721a" providerId="ADAL" clId="{6D0C8915-3902-4F65-98C1-5F8ABB992859}" dt="2021-09-30T14:53:59.179" v="15124" actId="1076"/>
          <ac:grpSpMkLst>
            <pc:docMk/>
            <pc:sldMk cId="3964425155" sldId="292"/>
            <ac:grpSpMk id="16" creationId="{BCFC42DC-2C46-47C4-BC61-530557385DBD}"/>
          </ac:grpSpMkLst>
        </pc:grpChg>
        <pc:picChg chg="add del mod">
          <ac:chgData name="GREEN, MEGAN E." userId="8159b25c-dbed-43fc-bb0a-b8228f6a721a" providerId="ADAL" clId="{6D0C8915-3902-4F65-98C1-5F8ABB992859}" dt="2021-09-30T14:53:52.895" v="15122" actId="478"/>
          <ac:picMkLst>
            <pc:docMk/>
            <pc:sldMk cId="3964425155" sldId="292"/>
            <ac:picMk id="4" creationId="{CE844DEF-BCD4-487B-BFE9-AED41B4ED619}"/>
          </ac:picMkLst>
        </pc:picChg>
      </pc:sldChg>
      <pc:sldChg chg="addSp delSp modSp add mod modTransition setBg delDesignElem">
        <pc:chgData name="GREEN, MEGAN E." userId="8159b25c-dbed-43fc-bb0a-b8228f6a721a" providerId="ADAL" clId="{6D0C8915-3902-4F65-98C1-5F8ABB992859}" dt="2021-09-30T14:29:05.328" v="14342" actId="1076"/>
        <pc:sldMkLst>
          <pc:docMk/>
          <pc:sldMk cId="774250046" sldId="293"/>
        </pc:sldMkLst>
        <pc:spChg chg="del">
          <ac:chgData name="GREEN, MEGAN E." userId="8159b25c-dbed-43fc-bb0a-b8228f6a721a" providerId="ADAL" clId="{6D0C8915-3902-4F65-98C1-5F8ABB992859}" dt="2021-09-20T15:32:58.392" v="8834" actId="20577"/>
          <ac:spMkLst>
            <pc:docMk/>
            <pc:sldMk cId="774250046" sldId="293"/>
            <ac:spMk id="2" creationId="{F51519F4-6FC1-4B9B-936F-FCFD3BC7CB02}"/>
          </ac:spMkLst>
        </pc:spChg>
        <pc:spChg chg="del">
          <ac:chgData name="GREEN, MEGAN E." userId="8159b25c-dbed-43fc-bb0a-b8228f6a721a" providerId="ADAL" clId="{6D0C8915-3902-4F65-98C1-5F8ABB992859}" dt="2021-09-20T15:32:58.392" v="8834" actId="20577"/>
          <ac:spMkLst>
            <pc:docMk/>
            <pc:sldMk cId="774250046" sldId="293"/>
            <ac:spMk id="3" creationId="{4E3138FD-C1D8-4057-B8DA-AB6D71F269C8}"/>
          </ac:spMkLst>
        </pc:spChg>
        <pc:spChg chg="add mod ord">
          <ac:chgData name="GREEN, MEGAN E." userId="8159b25c-dbed-43fc-bb0a-b8228f6a721a" providerId="ADAL" clId="{6D0C8915-3902-4F65-98C1-5F8ABB992859}" dt="2021-09-20T15:39:35.088" v="9028" actId="1076"/>
          <ac:spMkLst>
            <pc:docMk/>
            <pc:sldMk cId="774250046" sldId="293"/>
            <ac:spMk id="6" creationId="{65F4ADA0-8BCF-4C6B-953B-83659A23C2C7}"/>
          </ac:spMkLst>
        </pc:spChg>
        <pc:spChg chg="add del">
          <ac:chgData name="GREEN, MEGAN E." userId="8159b25c-dbed-43fc-bb0a-b8228f6a721a" providerId="ADAL" clId="{6D0C8915-3902-4F65-98C1-5F8ABB992859}" dt="2021-09-20T15:35:22.058" v="8978" actId="26606"/>
          <ac:spMkLst>
            <pc:docMk/>
            <pc:sldMk cId="774250046" sldId="293"/>
            <ac:spMk id="15" creationId="{CCF043BA-0C52-4068-BCF5-2B2D89BA9D36}"/>
          </ac:spMkLst>
        </pc:spChg>
        <pc:spChg chg="add del">
          <ac:chgData name="GREEN, MEGAN E." userId="8159b25c-dbed-43fc-bb0a-b8228f6a721a" providerId="ADAL" clId="{6D0C8915-3902-4F65-98C1-5F8ABB992859}" dt="2021-09-20T15:35:22.979" v="8980" actId="26606"/>
          <ac:spMkLst>
            <pc:docMk/>
            <pc:sldMk cId="774250046" sldId="293"/>
            <ac:spMk id="22" creationId="{3964958D-AF5D-4863-B5FB-83F6B8CB12A0}"/>
          </ac:spMkLst>
        </pc:spChg>
        <pc:spChg chg="add del">
          <ac:chgData name="GREEN, MEGAN E." userId="8159b25c-dbed-43fc-bb0a-b8228f6a721a" providerId="ADAL" clId="{6D0C8915-3902-4F65-98C1-5F8ABB992859}" dt="2021-09-20T15:39:03.329" v="9015" actId="26606"/>
          <ac:spMkLst>
            <pc:docMk/>
            <pc:sldMk cId="774250046" sldId="293"/>
            <ac:spMk id="26" creationId="{362E11DD-B54B-4751-9C17-39DAF9EF46E7}"/>
          </ac:spMkLst>
        </pc:spChg>
        <pc:spChg chg="add del">
          <ac:chgData name="GREEN, MEGAN E." userId="8159b25c-dbed-43fc-bb0a-b8228f6a721a" providerId="ADAL" clId="{6D0C8915-3902-4F65-98C1-5F8ABB992859}" dt="2021-09-20T15:39:03.275" v="9014" actId="26606"/>
          <ac:spMkLst>
            <pc:docMk/>
            <pc:sldMk cId="774250046" sldId="293"/>
            <ac:spMk id="36" creationId="{7894B553-EBE0-470E-8623-3DB6B0DECE58}"/>
          </ac:spMkLst>
        </pc:spChg>
        <pc:spChg chg="add del">
          <ac:chgData name="GREEN, MEGAN E." userId="8159b25c-dbed-43fc-bb0a-b8228f6a721a" providerId="ADAL" clId="{6D0C8915-3902-4F65-98C1-5F8ABB992859}" dt="2021-09-20T15:39:03.275" v="9014" actId="26606"/>
          <ac:spMkLst>
            <pc:docMk/>
            <pc:sldMk cId="774250046" sldId="293"/>
            <ac:spMk id="38" creationId="{00FC804D-BB45-4D30-B9B2-CA5D9393011D}"/>
          </ac:spMkLst>
        </pc:spChg>
        <pc:spChg chg="add del">
          <ac:chgData name="GREEN, MEGAN E." userId="8159b25c-dbed-43fc-bb0a-b8228f6a721a" providerId="ADAL" clId="{6D0C8915-3902-4F65-98C1-5F8ABB992859}" dt="2021-09-20T15:39:03.275" v="9014" actId="26606"/>
          <ac:spMkLst>
            <pc:docMk/>
            <pc:sldMk cId="774250046" sldId="293"/>
            <ac:spMk id="40" creationId="{F0D8E69F-ABB2-495C-80E6-6C4839037C7D}"/>
          </ac:spMkLst>
        </pc:spChg>
        <pc:spChg chg="add del">
          <ac:chgData name="GREEN, MEGAN E." userId="8159b25c-dbed-43fc-bb0a-b8228f6a721a" providerId="ADAL" clId="{6D0C8915-3902-4F65-98C1-5F8ABB992859}" dt="2021-09-20T15:39:03.275" v="9014" actId="26606"/>
          <ac:spMkLst>
            <pc:docMk/>
            <pc:sldMk cId="774250046" sldId="293"/>
            <ac:spMk id="42" creationId="{0DB2899B-09C7-4AF9-9C18-BE845FB1A555}"/>
          </ac:spMkLst>
        </pc:spChg>
        <pc:spChg chg="add del">
          <ac:chgData name="GREEN, MEGAN E." userId="8159b25c-dbed-43fc-bb0a-b8228f6a721a" providerId="ADAL" clId="{6D0C8915-3902-4F65-98C1-5F8ABB992859}" dt="2021-09-20T15:39:03.275" v="9014" actId="26606"/>
          <ac:spMkLst>
            <pc:docMk/>
            <pc:sldMk cId="774250046" sldId="293"/>
            <ac:spMk id="44" creationId="{97041F30-5B33-48B2-9298-E2B83D593FFF}"/>
          </ac:spMkLst>
        </pc:spChg>
        <pc:spChg chg="add del">
          <ac:chgData name="GREEN, MEGAN E." userId="8159b25c-dbed-43fc-bb0a-b8228f6a721a" providerId="ADAL" clId="{6D0C8915-3902-4F65-98C1-5F8ABB992859}" dt="2021-09-20T15:39:03.275" v="9014" actId="26606"/>
          <ac:spMkLst>
            <pc:docMk/>
            <pc:sldMk cId="774250046" sldId="293"/>
            <ac:spMk id="46" creationId="{DE2264DC-1DE9-43B9-82F1-AF95A1C5C621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774250046" sldId="293"/>
            <ac:spMk id="49" creationId="{E009DD9B-5EE2-4C0D-8B2B-351C8C102205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774250046" sldId="293"/>
            <ac:spMk id="50" creationId="{E720DB99-7745-4E75-9D96-AAB6D55C531E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774250046" sldId="293"/>
            <ac:spMk id="51" creationId="{D68803C4-E159-4360-B7BB-74205C8F782D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774250046" sldId="293"/>
            <ac:spMk id="52" creationId="{504B0465-3B07-49BF-BEA7-D81476246293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774250046" sldId="293"/>
            <ac:spMk id="53" creationId="{49B7FFA5-14CB-4A4F-9BCC-CA3AA5D9D276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774250046" sldId="293"/>
            <ac:spMk id="54" creationId="{04E48745-7512-4EC2-9E20-9092D12150CA}"/>
          </ac:spMkLst>
        </pc:spChg>
        <pc:grpChg chg="add del">
          <ac:chgData name="GREEN, MEGAN E." userId="8159b25c-dbed-43fc-bb0a-b8228f6a721a" providerId="ADAL" clId="{6D0C8915-3902-4F65-98C1-5F8ABB992859}" dt="2021-09-20T15:35:22.058" v="8978" actId="26606"/>
          <ac:grpSpMkLst>
            <pc:docMk/>
            <pc:sldMk cId="774250046" sldId="293"/>
            <ac:grpSpMk id="11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20T15:35:22.058" v="8978" actId="26606"/>
          <ac:grpSpMkLst>
            <pc:docMk/>
            <pc:sldMk cId="774250046" sldId="293"/>
            <ac:grpSpMk id="17" creationId="{789ACCC8-A635-400E-B9C0-AD9CA57109CE}"/>
          </ac:grpSpMkLst>
        </pc:grpChg>
        <pc:grpChg chg="add del">
          <ac:chgData name="GREEN, MEGAN E." userId="8159b25c-dbed-43fc-bb0a-b8228f6a721a" providerId="ADAL" clId="{6D0C8915-3902-4F65-98C1-5F8ABB992859}" dt="2021-09-20T15:35:22.979" v="8980" actId="26606"/>
          <ac:grpSpMkLst>
            <pc:docMk/>
            <pc:sldMk cId="774250046" sldId="293"/>
            <ac:grpSpMk id="21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20T15:35:22.979" v="8980" actId="26606"/>
          <ac:grpSpMkLst>
            <pc:docMk/>
            <pc:sldMk cId="774250046" sldId="293"/>
            <ac:grpSpMk id="23" creationId="{11002ACD-3B0C-4885-8754-8A00E926FE4B}"/>
          </ac:grpSpMkLst>
        </pc:grpChg>
        <pc:grpChg chg="add del">
          <ac:chgData name="GREEN, MEGAN E." userId="8159b25c-dbed-43fc-bb0a-b8228f6a721a" providerId="ADAL" clId="{6D0C8915-3902-4F65-98C1-5F8ABB992859}" dt="2021-09-20T15:39:03.329" v="9015" actId="26606"/>
          <ac:grpSpMkLst>
            <pc:docMk/>
            <pc:sldMk cId="774250046" sldId="293"/>
            <ac:grpSpMk id="25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20T15:39:03.329" v="9015" actId="26606"/>
          <ac:grpSpMkLst>
            <pc:docMk/>
            <pc:sldMk cId="774250046" sldId="293"/>
            <ac:grpSpMk id="27" creationId="{B55DE4E1-F219-45A4-96D9-9A86D0E4DBD2}"/>
          </ac:grpSpMkLst>
        </pc:grpChg>
        <pc:grpChg chg="add del">
          <ac:chgData name="GREEN, MEGAN E." userId="8159b25c-dbed-43fc-bb0a-b8228f6a721a" providerId="ADAL" clId="{6D0C8915-3902-4F65-98C1-5F8ABB992859}" dt="2021-09-20T15:39:03.275" v="9014" actId="26606"/>
          <ac:grpSpMkLst>
            <pc:docMk/>
            <pc:sldMk cId="774250046" sldId="293"/>
            <ac:grpSpMk id="32" creationId="{215FFFB0-F23F-4C19-94F1-12A61849426C}"/>
          </ac:grpSpMkLst>
        </pc:grpChg>
        <pc:grpChg chg="add del">
          <ac:chgData name="GREEN, MEGAN E." userId="8159b25c-dbed-43fc-bb0a-b8228f6a721a" providerId="ADAL" clId="{6D0C8915-3902-4F65-98C1-5F8ABB992859}" dt="2021-09-30T14:29:05.328" v="14342" actId="1076"/>
          <ac:grpSpMkLst>
            <pc:docMk/>
            <pc:sldMk cId="774250046" sldId="293"/>
            <ac:grpSpMk id="48" creationId="{215FFFB0-F23F-4C19-94F1-12A61849426C}"/>
          </ac:grpSpMkLst>
        </pc:grpChg>
        <pc:picChg chg="add mod ord">
          <ac:chgData name="GREEN, MEGAN E." userId="8159b25c-dbed-43fc-bb0a-b8228f6a721a" providerId="ADAL" clId="{6D0C8915-3902-4F65-98C1-5F8ABB992859}" dt="2021-09-20T15:39:44.930" v="9030" actId="1076"/>
          <ac:picMkLst>
            <pc:docMk/>
            <pc:sldMk cId="774250046" sldId="293"/>
            <ac:picMk id="5" creationId="{8ABAF118-6792-46C2-87B2-6B961E117DD6}"/>
          </ac:picMkLst>
        </pc:picChg>
        <pc:picChg chg="add mod">
          <ac:chgData name="GREEN, MEGAN E." userId="8159b25c-dbed-43fc-bb0a-b8228f6a721a" providerId="ADAL" clId="{6D0C8915-3902-4F65-98C1-5F8ABB992859}" dt="2021-09-20T15:39:40.044" v="9029" actId="14100"/>
          <ac:picMkLst>
            <pc:docMk/>
            <pc:sldMk cId="774250046" sldId="293"/>
            <ac:picMk id="8" creationId="{101BFD2E-D5EC-4CC4-86B1-EF4A3FDAA6E7}"/>
          </ac:picMkLst>
        </pc:picChg>
        <pc:picChg chg="add mod">
          <ac:chgData name="GREEN, MEGAN E." userId="8159b25c-dbed-43fc-bb0a-b8228f6a721a" providerId="ADAL" clId="{6D0C8915-3902-4F65-98C1-5F8ABB992859}" dt="2021-09-20T15:39:03.329" v="9015" actId="26606"/>
          <ac:picMkLst>
            <pc:docMk/>
            <pc:sldMk cId="774250046" sldId="293"/>
            <ac:picMk id="10" creationId="{BF208DF5-0F52-432D-9F3C-EC591ABFBECC}"/>
          </ac:picMkLst>
        </pc:picChg>
      </pc:sldChg>
      <pc:sldChg chg="addSp delSp modSp add mod modTransition setBg setClrOvrMap delDesignElem">
        <pc:chgData name="GREEN, MEGAN E." userId="8159b25c-dbed-43fc-bb0a-b8228f6a721a" providerId="ADAL" clId="{6D0C8915-3902-4F65-98C1-5F8ABB992859}" dt="2021-09-30T14:46:20.587" v="15036" actId="26606"/>
        <pc:sldMkLst>
          <pc:docMk/>
          <pc:sldMk cId="3755600564" sldId="294"/>
        </pc:sldMkLst>
        <pc:spChg chg="del">
          <ac:chgData name="GREEN, MEGAN E." userId="8159b25c-dbed-43fc-bb0a-b8228f6a721a" providerId="ADAL" clId="{6D0C8915-3902-4F65-98C1-5F8ABB992859}" dt="2021-09-20T15:50:35.196" v="9092" actId="20577"/>
          <ac:spMkLst>
            <pc:docMk/>
            <pc:sldMk cId="3755600564" sldId="294"/>
            <ac:spMk id="2" creationId="{B4234DB4-DEAE-4062-84D7-22974211043B}"/>
          </ac:spMkLst>
        </pc:spChg>
        <pc:spChg chg="del">
          <ac:chgData name="GREEN, MEGAN E." userId="8159b25c-dbed-43fc-bb0a-b8228f6a721a" providerId="ADAL" clId="{6D0C8915-3902-4F65-98C1-5F8ABB992859}" dt="2021-09-20T15:50:35.196" v="9092" actId="20577"/>
          <ac:spMkLst>
            <pc:docMk/>
            <pc:sldMk cId="3755600564" sldId="294"/>
            <ac:spMk id="3" creationId="{89CDD818-6DF2-45B8-A161-1023AB334168}"/>
          </ac:spMkLst>
        </pc:spChg>
        <pc:spChg chg="add del mod">
          <ac:chgData name="GREEN, MEGAN E." userId="8159b25c-dbed-43fc-bb0a-b8228f6a721a" providerId="ADAL" clId="{6D0C8915-3902-4F65-98C1-5F8ABB992859}" dt="2021-09-20T15:50:36.745" v="9093" actId="20577"/>
          <ac:spMkLst>
            <pc:docMk/>
            <pc:sldMk cId="3755600564" sldId="294"/>
            <ac:spMk id="4" creationId="{044146C7-16DA-47D3-A1C8-85CC755DF9A4}"/>
          </ac:spMkLst>
        </pc:spChg>
        <pc:spChg chg="add del mod">
          <ac:chgData name="GREEN, MEGAN E." userId="8159b25c-dbed-43fc-bb0a-b8228f6a721a" providerId="ADAL" clId="{6D0C8915-3902-4F65-98C1-5F8ABB992859}" dt="2021-09-20T15:50:36.745" v="9093" actId="20577"/>
          <ac:spMkLst>
            <pc:docMk/>
            <pc:sldMk cId="3755600564" sldId="294"/>
            <ac:spMk id="5" creationId="{9477BC83-D0E6-47F3-A26E-49CB5BEE4869}"/>
          </ac:spMkLst>
        </pc:spChg>
        <pc:spChg chg="add mod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9" creationId="{546C90B0-CBB8-47F8-8FD0-F8F457807C60}"/>
          </ac:spMkLst>
        </pc:spChg>
        <pc:spChg chg="add del">
          <ac:chgData name="GREEN, MEGAN E." userId="8159b25c-dbed-43fc-bb0a-b8228f6a721a" providerId="ADAL" clId="{6D0C8915-3902-4F65-98C1-5F8ABB992859}" dt="2021-09-20T15:57:47.670" v="9103" actId="26606"/>
          <ac:spMkLst>
            <pc:docMk/>
            <pc:sldMk cId="3755600564" sldId="294"/>
            <ac:spMk id="13" creationId="{037DD5FF-25DE-48A7-970B-DFA4A2C3F947}"/>
          </ac:spMkLst>
        </pc:spChg>
        <pc:spChg chg="add del">
          <ac:chgData name="GREEN, MEGAN E." userId="8159b25c-dbed-43fc-bb0a-b8228f6a721a" providerId="ADAL" clId="{6D0C8915-3902-4F65-98C1-5F8ABB992859}" dt="2021-09-20T15:57:47.670" v="9103" actId="26606"/>
          <ac:spMkLst>
            <pc:docMk/>
            <pc:sldMk cId="3755600564" sldId="294"/>
            <ac:spMk id="15" creationId="{D79D8625-268D-4585-A435-24EDB4A17B65}"/>
          </ac:spMkLst>
        </pc:spChg>
        <pc:spChg chg="add del">
          <ac:chgData name="GREEN, MEGAN E." userId="8159b25c-dbed-43fc-bb0a-b8228f6a721a" providerId="ADAL" clId="{6D0C8915-3902-4F65-98C1-5F8ABB992859}" dt="2021-09-20T15:57:47.670" v="9103" actId="26606"/>
          <ac:spMkLst>
            <pc:docMk/>
            <pc:sldMk cId="3755600564" sldId="294"/>
            <ac:spMk id="17" creationId="{7E80DA97-6AD0-404A-8AF9-8BB14347207A}"/>
          </ac:spMkLst>
        </pc:spChg>
        <pc:spChg chg="add del">
          <ac:chgData name="GREEN, MEGAN E." userId="8159b25c-dbed-43fc-bb0a-b8228f6a721a" providerId="ADAL" clId="{6D0C8915-3902-4F65-98C1-5F8ABB992859}" dt="2021-09-20T15:57:47.670" v="9103" actId="26606"/>
          <ac:spMkLst>
            <pc:docMk/>
            <pc:sldMk cId="3755600564" sldId="294"/>
            <ac:spMk id="19" creationId="{D3F6123B-68BF-4AA8-8973-B89BEB949CEE}"/>
          </ac:spMkLst>
        </pc:spChg>
        <pc:spChg chg="add del">
          <ac:chgData name="GREEN, MEGAN E." userId="8159b25c-dbed-43fc-bb0a-b8228f6a721a" providerId="ADAL" clId="{6D0C8915-3902-4F65-98C1-5F8ABB992859}" dt="2021-09-20T15:57:50.682" v="9105" actId="26606"/>
          <ac:spMkLst>
            <pc:docMk/>
            <pc:sldMk cId="3755600564" sldId="294"/>
            <ac:spMk id="21" creationId="{A2168B3A-3AE7-4946-8AF6-76E3E5176180}"/>
          </ac:spMkLst>
        </pc:spChg>
        <pc:spChg chg="add del">
          <ac:chgData name="GREEN, MEGAN E." userId="8159b25c-dbed-43fc-bb0a-b8228f6a721a" providerId="ADAL" clId="{6D0C8915-3902-4F65-98C1-5F8ABB992859}" dt="2021-09-20T15:57:50.682" v="9105" actId="26606"/>
          <ac:spMkLst>
            <pc:docMk/>
            <pc:sldMk cId="3755600564" sldId="294"/>
            <ac:spMk id="22" creationId="{64C2224D-8669-4449-BA35-66D2DEF0EE2C}"/>
          </ac:spMkLst>
        </pc:spChg>
        <pc:spChg chg="add del">
          <ac:chgData name="GREEN, MEGAN E." userId="8159b25c-dbed-43fc-bb0a-b8228f6a721a" providerId="ADAL" clId="{6D0C8915-3902-4F65-98C1-5F8ABB992859}" dt="2021-09-20T15:57:50.682" v="9105" actId="26606"/>
          <ac:spMkLst>
            <pc:docMk/>
            <pc:sldMk cId="3755600564" sldId="294"/>
            <ac:spMk id="23" creationId="{F99E36D9-8C4D-4CA1-89BA-D0BF2FB97201}"/>
          </ac:spMkLst>
        </pc:spChg>
        <pc:spChg chg="add del">
          <ac:chgData name="GREEN, MEGAN E." userId="8159b25c-dbed-43fc-bb0a-b8228f6a721a" providerId="ADAL" clId="{6D0C8915-3902-4F65-98C1-5F8ABB992859}" dt="2021-09-20T15:57:53.631" v="9107" actId="26606"/>
          <ac:spMkLst>
            <pc:docMk/>
            <pc:sldMk cId="3755600564" sldId="294"/>
            <ac:spMk id="25" creationId="{88B047A3-E4DA-4DB1-9D42-DDBA09EF958C}"/>
          </ac:spMkLst>
        </pc:spChg>
        <pc:spChg chg="add del">
          <ac:chgData name="GREEN, MEGAN E." userId="8159b25c-dbed-43fc-bb0a-b8228f6a721a" providerId="ADAL" clId="{6D0C8915-3902-4F65-98C1-5F8ABB992859}" dt="2021-09-20T15:57:53.631" v="9107" actId="26606"/>
          <ac:spMkLst>
            <pc:docMk/>
            <pc:sldMk cId="3755600564" sldId="294"/>
            <ac:spMk id="26" creationId="{1AB364D3-615B-456E-94EA-C1939C919ACC}"/>
          </ac:spMkLst>
        </pc:spChg>
        <pc:spChg chg="add del">
          <ac:chgData name="GREEN, MEGAN E." userId="8159b25c-dbed-43fc-bb0a-b8228f6a721a" providerId="ADAL" clId="{6D0C8915-3902-4F65-98C1-5F8ABB992859}" dt="2021-09-20T15:58:32.948" v="9109" actId="26606"/>
          <ac:spMkLst>
            <pc:docMk/>
            <pc:sldMk cId="3755600564" sldId="294"/>
            <ac:spMk id="28" creationId="{054EBD94-9D44-4CF0-BDDB-8517D455FC2E}"/>
          </ac:spMkLst>
        </pc:spChg>
        <pc:spChg chg="add del">
          <ac:chgData name="GREEN, MEGAN E." userId="8159b25c-dbed-43fc-bb0a-b8228f6a721a" providerId="ADAL" clId="{6D0C8915-3902-4F65-98C1-5F8ABB992859}" dt="2021-09-20T15:58:32.948" v="9109" actId="26606"/>
          <ac:spMkLst>
            <pc:docMk/>
            <pc:sldMk cId="3755600564" sldId="294"/>
            <ac:spMk id="29" creationId="{0C0AAF7C-3EC7-4D54-B391-9636166D5DFB}"/>
          </ac:spMkLst>
        </pc:spChg>
        <pc:spChg chg="add del">
          <ac:chgData name="GREEN, MEGAN E." userId="8159b25c-dbed-43fc-bb0a-b8228f6a721a" providerId="ADAL" clId="{6D0C8915-3902-4F65-98C1-5F8ABB992859}" dt="2021-09-20T15:59:25.239" v="9151" actId="26606"/>
          <ac:spMkLst>
            <pc:docMk/>
            <pc:sldMk cId="3755600564" sldId="294"/>
            <ac:spMk id="34" creationId="{054EBD94-9D44-4CF0-BDDB-8517D455FC2E}"/>
          </ac:spMkLst>
        </pc:spChg>
        <pc:spChg chg="add del">
          <ac:chgData name="GREEN, MEGAN E." userId="8159b25c-dbed-43fc-bb0a-b8228f6a721a" providerId="ADAL" clId="{6D0C8915-3902-4F65-98C1-5F8ABB992859}" dt="2021-09-20T15:59:25.239" v="9151" actId="26606"/>
          <ac:spMkLst>
            <pc:docMk/>
            <pc:sldMk cId="3755600564" sldId="294"/>
            <ac:spMk id="36" creationId="{0C0AAF7C-3EC7-4D54-B391-9636166D5DFB}"/>
          </ac:spMkLst>
        </pc:spChg>
        <pc:spChg chg="add del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41" creationId="{55C6FAD9-E47F-4B85-A4F9-01141E66B29B}"/>
          </ac:spMkLst>
        </pc:spChg>
        <pc:spChg chg="add del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43" creationId="{25B4D5C2-119A-4EDD-B133-0AB95E13B551}"/>
          </ac:spMkLst>
        </pc:spChg>
        <pc:spChg chg="add del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45" creationId="{9156409A-DE97-4AEE-9F01-B945ED0FE5F6}"/>
          </ac:spMkLst>
        </pc:spChg>
        <pc:spChg chg="add del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51" creationId="{8189E48F-5721-4129-82FB-FD03D3B2303C}"/>
          </ac:spMkLst>
        </pc:spChg>
        <pc:spChg chg="add del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53" creationId="{9D63DE26-5740-4518-960F-AB44D24EAB63}"/>
          </ac:spMkLst>
        </pc:spChg>
        <pc:spChg chg="add del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55" creationId="{1E772779-17E0-416B-BB00-CAAF735A8E81}"/>
          </ac:spMkLst>
        </pc:spChg>
        <pc:spChg chg="add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60" creationId="{55C6FAD9-E47F-4B85-A4F9-01141E66B29B}"/>
          </ac:spMkLst>
        </pc:spChg>
        <pc:spChg chg="add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62" creationId="{25B4D5C2-119A-4EDD-B133-0AB95E13B551}"/>
          </ac:spMkLst>
        </pc:spChg>
        <pc:spChg chg="add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64" creationId="{9156409A-DE97-4AEE-9F01-B945ED0FE5F6}"/>
          </ac:spMkLst>
        </pc:spChg>
        <pc:spChg chg="add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70" creationId="{5C28659E-412C-4600-B45E-BAE370BC24B9}"/>
          </ac:spMkLst>
        </pc:spChg>
        <pc:spChg chg="add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72" creationId="{AE95896B-6905-4618-A7DF-DED8A61FBC83}"/>
          </ac:spMkLst>
        </pc:spChg>
        <pc:spChg chg="add">
          <ac:chgData name="GREEN, MEGAN E." userId="8159b25c-dbed-43fc-bb0a-b8228f6a721a" providerId="ADAL" clId="{6D0C8915-3902-4F65-98C1-5F8ABB992859}" dt="2021-09-30T14:46:20.587" v="15036" actId="26606"/>
          <ac:spMkLst>
            <pc:docMk/>
            <pc:sldMk cId="3755600564" sldId="294"/>
            <ac:spMk id="74" creationId="{7748BD8C-4984-4138-94CA-2DC5F39DC379}"/>
          </ac:spMkLst>
        </pc:spChg>
        <pc:grpChg chg="add del">
          <ac:chgData name="GREEN, MEGAN E." userId="8159b25c-dbed-43fc-bb0a-b8228f6a721a" providerId="ADAL" clId="{6D0C8915-3902-4F65-98C1-5F8ABB992859}" dt="2021-09-30T14:46:20.587" v="15036" actId="26606"/>
          <ac:grpSpMkLst>
            <pc:docMk/>
            <pc:sldMk cId="3755600564" sldId="294"/>
            <ac:grpSpMk id="47" creationId="{3D54EEE6-F9E7-4CBE-A820-AA9911D92AA0}"/>
          </ac:grpSpMkLst>
        </pc:grpChg>
        <pc:grpChg chg="add">
          <ac:chgData name="GREEN, MEGAN E." userId="8159b25c-dbed-43fc-bb0a-b8228f6a721a" providerId="ADAL" clId="{6D0C8915-3902-4F65-98C1-5F8ABB992859}" dt="2021-09-30T14:46:20.587" v="15036" actId="26606"/>
          <ac:grpSpMkLst>
            <pc:docMk/>
            <pc:sldMk cId="3755600564" sldId="294"/>
            <ac:grpSpMk id="66" creationId="{3D54EEE6-F9E7-4CBE-A820-AA9911D92AA0}"/>
          </ac:grpSpMkLst>
        </pc:grpChg>
        <pc:picChg chg="add del mod">
          <ac:chgData name="GREEN, MEGAN E." userId="8159b25c-dbed-43fc-bb0a-b8228f6a721a" providerId="ADAL" clId="{6D0C8915-3902-4F65-98C1-5F8ABB992859}" dt="2021-09-20T15:56:56.997" v="9099" actId="478"/>
          <ac:picMkLst>
            <pc:docMk/>
            <pc:sldMk cId="3755600564" sldId="294"/>
            <ac:picMk id="6" creationId="{50DED397-CDA2-40D7-9649-0C0335F314D3}"/>
          </ac:picMkLst>
        </pc:picChg>
        <pc:picChg chg="add mod ord">
          <ac:chgData name="GREEN, MEGAN E." userId="8159b25c-dbed-43fc-bb0a-b8228f6a721a" providerId="ADAL" clId="{6D0C8915-3902-4F65-98C1-5F8ABB992859}" dt="2021-09-30T14:46:20.587" v="15036" actId="26606"/>
          <ac:picMkLst>
            <pc:docMk/>
            <pc:sldMk cId="3755600564" sldId="294"/>
            <ac:picMk id="7" creationId="{4EC09EB1-D6A3-4E78-A2FD-8372EF9F7C5F}"/>
          </ac:picMkLst>
        </pc:picChg>
        <pc:picChg chg="add mod ord">
          <ac:chgData name="GREEN, MEGAN E." userId="8159b25c-dbed-43fc-bb0a-b8228f6a721a" providerId="ADAL" clId="{6D0C8915-3902-4F65-98C1-5F8ABB992859}" dt="2021-09-30T14:46:20.587" v="15036" actId="26606"/>
          <ac:picMkLst>
            <pc:docMk/>
            <pc:sldMk cId="3755600564" sldId="294"/>
            <ac:picMk id="8" creationId="{4DD75D4D-E282-4F51-9B6E-794E1254EA37}"/>
          </ac:picMkLst>
        </pc:picChg>
      </pc:sldChg>
      <pc:sldChg chg="addSp delSp modSp add del mod setBg">
        <pc:chgData name="GREEN, MEGAN E." userId="8159b25c-dbed-43fc-bb0a-b8228f6a721a" providerId="ADAL" clId="{6D0C8915-3902-4F65-98C1-5F8ABB992859}" dt="2021-09-20T16:57:13.721" v="9459" actId="2696"/>
        <pc:sldMkLst>
          <pc:docMk/>
          <pc:sldMk cId="343379237" sldId="295"/>
        </pc:sldMkLst>
        <pc:spChg chg="add">
          <ac:chgData name="GREEN, MEGAN E." userId="8159b25c-dbed-43fc-bb0a-b8228f6a721a" providerId="ADAL" clId="{6D0C8915-3902-4F65-98C1-5F8ABB992859}" dt="2021-09-20T16:37:47.454" v="9431" actId="26606"/>
          <ac:spMkLst>
            <pc:docMk/>
            <pc:sldMk cId="343379237" sldId="295"/>
            <ac:spMk id="8" creationId="{3E9FBC8E-8666-4442-8D7D-B250510CD44D}"/>
          </ac:spMkLst>
        </pc:spChg>
        <pc:picChg chg="add del mod">
          <ac:chgData name="GREEN, MEGAN E." userId="8159b25c-dbed-43fc-bb0a-b8228f6a721a" providerId="ADAL" clId="{6D0C8915-3902-4F65-98C1-5F8ABB992859}" dt="2021-09-20T16:36:31.408" v="9429" actId="478"/>
          <ac:picMkLst>
            <pc:docMk/>
            <pc:sldMk cId="343379237" sldId="295"/>
            <ac:picMk id="2" creationId="{04C5A229-0AD4-48DA-96B3-C9ACE75082BE}"/>
          </ac:picMkLst>
        </pc:picChg>
        <pc:picChg chg="add mod">
          <ac:chgData name="GREEN, MEGAN E." userId="8159b25c-dbed-43fc-bb0a-b8228f6a721a" providerId="ADAL" clId="{6D0C8915-3902-4F65-98C1-5F8ABB992859}" dt="2021-09-20T16:37:47.454" v="9431" actId="26606"/>
          <ac:picMkLst>
            <pc:docMk/>
            <pc:sldMk cId="343379237" sldId="295"/>
            <ac:picMk id="3" creationId="{224202DA-3A56-45CD-8647-9DF07161FFAC}"/>
          </ac:picMkLst>
        </pc:picChg>
      </pc:sldChg>
      <pc:sldChg chg="addSp delSp modSp add mod modTransition setBg delDesignElem">
        <pc:chgData name="GREEN, MEGAN E." userId="8159b25c-dbed-43fc-bb0a-b8228f6a721a" providerId="ADAL" clId="{6D0C8915-3902-4F65-98C1-5F8ABB992859}" dt="2021-09-30T14:29:05.328" v="14342" actId="1076"/>
        <pc:sldMkLst>
          <pc:docMk/>
          <pc:sldMk cId="3178074220" sldId="295"/>
        </pc:sldMkLst>
        <pc:spChg chg="add del mod">
          <ac:chgData name="GREEN, MEGAN E." userId="8159b25c-dbed-43fc-bb0a-b8228f6a721a" providerId="ADAL" clId="{6D0C8915-3902-4F65-98C1-5F8ABB992859}" dt="2021-09-20T17:00:26.752" v="9521" actId="20577"/>
          <ac:spMkLst>
            <pc:docMk/>
            <pc:sldMk cId="3178074220" sldId="295"/>
            <ac:spMk id="3" creationId="{CCBAC031-04D2-4501-BDCD-A17824FFAC5B}"/>
          </ac:spMkLst>
        </pc:spChg>
        <pc:spChg chg="add mod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178074220" sldId="295"/>
            <ac:spMk id="4" creationId="{C70571CB-ABF7-4D94-B078-3045E5B88559}"/>
          </ac:spMkLst>
        </pc:spChg>
        <pc:spChg chg="add del">
          <ac:chgData name="GREEN, MEGAN E." userId="8159b25c-dbed-43fc-bb0a-b8228f6a721a" providerId="ADAL" clId="{6D0C8915-3902-4F65-98C1-5F8ABB992859}" dt="2021-09-20T17:01:06.760" v="9547" actId="26606"/>
          <ac:spMkLst>
            <pc:docMk/>
            <pc:sldMk cId="3178074220" sldId="295"/>
            <ac:spMk id="7" creationId="{FA09304C-28F7-4E8D-883F-50432A7C9460}"/>
          </ac:spMkLst>
        </pc:spChg>
        <pc:spChg chg="add del">
          <ac:chgData name="GREEN, MEGAN E." userId="8159b25c-dbed-43fc-bb0a-b8228f6a721a" providerId="ADAL" clId="{6D0C8915-3902-4F65-98C1-5F8ABB992859}" dt="2021-09-20T17:01:06.760" v="9547" actId="26606"/>
          <ac:spMkLst>
            <pc:docMk/>
            <pc:sldMk cId="3178074220" sldId="295"/>
            <ac:spMk id="9" creationId="{29AD6DE7-4C8D-496F-A9FF-3442D00D8D0E}"/>
          </ac:spMkLst>
        </pc:spChg>
        <pc:spChg chg="add del">
          <ac:chgData name="GREEN, MEGAN E." userId="8159b25c-dbed-43fc-bb0a-b8228f6a721a" providerId="ADAL" clId="{6D0C8915-3902-4F65-98C1-5F8ABB992859}" dt="2021-09-20T17:01:06.760" v="9547" actId="26606"/>
          <ac:spMkLst>
            <pc:docMk/>
            <pc:sldMk cId="3178074220" sldId="295"/>
            <ac:spMk id="11" creationId="{447C25D7-975B-4E64-A3A6-AA09C579527C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178074220" sldId="295"/>
            <ac:spMk id="16" creationId="{2550AE69-AC86-4188-83E5-A856C4F1DCFF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178074220" sldId="295"/>
            <ac:spMk id="18" creationId="{EC4CA156-2C9D-4F0C-B229-88D8B5E17BCF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178074220" sldId="295"/>
            <ac:spMk id="20" creationId="{D7361ED3-EBE5-4EFC-8DA3-D0CE4BF2F4B1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178074220" sldId="295"/>
            <ac:spMk id="26" creationId="{AA184731-2495-4C5E-84D7-045E260A3112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178074220" sldId="295"/>
            <ac:spMk id="28" creationId="{1BDA4DC5-9C94-4C6C-A12F-2E0C8D69B477}"/>
          </ac:spMkLst>
        </pc:spChg>
        <pc:grpChg chg="add del">
          <ac:chgData name="GREEN, MEGAN E." userId="8159b25c-dbed-43fc-bb0a-b8228f6a721a" providerId="ADAL" clId="{6D0C8915-3902-4F65-98C1-5F8ABB992859}" dt="2021-09-30T14:29:05.328" v="14342" actId="1076"/>
          <ac:grpSpMkLst>
            <pc:docMk/>
            <pc:sldMk cId="3178074220" sldId="295"/>
            <ac:grpSpMk id="22" creationId="{85105087-7F16-4C94-837C-C45445116665}"/>
          </ac:grpSpMkLst>
        </pc:grpChg>
        <pc:grpChg chg="add del">
          <ac:chgData name="GREEN, MEGAN E." userId="8159b25c-dbed-43fc-bb0a-b8228f6a721a" providerId="ADAL" clId="{6D0C8915-3902-4F65-98C1-5F8ABB992859}" dt="2021-09-30T14:29:05.328" v="14342" actId="1076"/>
          <ac:grpSpMkLst>
            <pc:docMk/>
            <pc:sldMk cId="3178074220" sldId="295"/>
            <ac:grpSpMk id="30" creationId="{CB1E5C71-0EB0-4D54-8D8A-3F99A1696EBE}"/>
          </ac:grpSpMkLst>
        </pc:grpChg>
        <pc:picChg chg="add mod ord">
          <ac:chgData name="GREEN, MEGAN E." userId="8159b25c-dbed-43fc-bb0a-b8228f6a721a" providerId="ADAL" clId="{6D0C8915-3902-4F65-98C1-5F8ABB992859}" dt="2021-09-20T17:01:19.638" v="9551" actId="1076"/>
          <ac:picMkLst>
            <pc:docMk/>
            <pc:sldMk cId="3178074220" sldId="295"/>
            <ac:picMk id="2" creationId="{CF105288-CA28-4998-AA84-51D39DE02098}"/>
          </ac:picMkLst>
        </pc:picChg>
      </pc:sldChg>
      <pc:sldChg chg="addSp delSp modSp add mod modTransition setBg modAnim delDesignElem">
        <pc:chgData name="GREEN, MEGAN E." userId="8159b25c-dbed-43fc-bb0a-b8228f6a721a" providerId="ADAL" clId="{6D0C8915-3902-4F65-98C1-5F8ABB992859}" dt="2021-10-04T14:38:46.837" v="15962" actId="20577"/>
        <pc:sldMkLst>
          <pc:docMk/>
          <pc:sldMk cId="799974769" sldId="296"/>
        </pc:sldMkLst>
        <pc:spChg chg="del">
          <ac:chgData name="GREEN, MEGAN E." userId="8159b25c-dbed-43fc-bb0a-b8228f6a721a" providerId="ADAL" clId="{6D0C8915-3902-4F65-98C1-5F8ABB992859}" dt="2021-09-20T17:02:38.893" v="9565" actId="20577"/>
          <ac:spMkLst>
            <pc:docMk/>
            <pc:sldMk cId="799974769" sldId="296"/>
            <ac:spMk id="2" creationId="{BE992EC9-DF7E-4DCF-AF78-D4465EBB5C7E}"/>
          </ac:spMkLst>
        </pc:spChg>
        <pc:spChg chg="mod ord">
          <ac:chgData name="GREEN, MEGAN E." userId="8159b25c-dbed-43fc-bb0a-b8228f6a721a" providerId="ADAL" clId="{6D0C8915-3902-4F65-98C1-5F8ABB992859}" dt="2021-09-30T15:10:15.039" v="15942" actId="14100"/>
          <ac:spMkLst>
            <pc:docMk/>
            <pc:sldMk cId="799974769" sldId="296"/>
            <ac:spMk id="3" creationId="{C0E2B44C-357A-4E11-AD5D-F25FF5951FB3}"/>
          </ac:spMkLst>
        </pc:spChg>
        <pc:spChg chg="del">
          <ac:chgData name="GREEN, MEGAN E." userId="8159b25c-dbed-43fc-bb0a-b8228f6a721a" providerId="ADAL" clId="{6D0C8915-3902-4F65-98C1-5F8ABB992859}" dt="2021-09-20T17:02:31.079" v="9564" actId="20577"/>
          <ac:spMkLst>
            <pc:docMk/>
            <pc:sldMk cId="799974769" sldId="296"/>
            <ac:spMk id="4" creationId="{9324FECC-6892-468D-A635-CBB7B41E98A8}"/>
          </ac:spMkLst>
        </pc:spChg>
        <pc:spChg chg="add mod">
          <ac:chgData name="GREEN, MEGAN E." userId="8159b25c-dbed-43fc-bb0a-b8228f6a721a" providerId="ADAL" clId="{6D0C8915-3902-4F65-98C1-5F8ABB992859}" dt="2021-09-30T15:10:19.364" v="15943" actId="122"/>
          <ac:spMkLst>
            <pc:docMk/>
            <pc:sldMk cId="799974769" sldId="296"/>
            <ac:spMk id="6" creationId="{1560A85B-A443-4C22-9B24-645AC8552C16}"/>
          </ac:spMkLst>
        </pc:spChg>
        <pc:spChg chg="add del mod">
          <ac:chgData name="GREEN, MEGAN E." userId="8159b25c-dbed-43fc-bb0a-b8228f6a721a" providerId="ADAL" clId="{6D0C8915-3902-4F65-98C1-5F8ABB992859}" dt="2021-09-20T17:24:35.013" v="10553" actId="478"/>
          <ac:spMkLst>
            <pc:docMk/>
            <pc:sldMk cId="799974769" sldId="296"/>
            <ac:spMk id="7" creationId="{EEC2E105-BC40-48FC-B8DA-2A7603EF72C0}"/>
          </ac:spMkLst>
        </pc:spChg>
        <pc:spChg chg="add del">
          <ac:chgData name="GREEN, MEGAN E." userId="8159b25c-dbed-43fc-bb0a-b8228f6a721a" providerId="ADAL" clId="{6D0C8915-3902-4F65-98C1-5F8ABB992859}" dt="2021-09-20T17:24:46.572" v="10556" actId="26606"/>
          <ac:spMkLst>
            <pc:docMk/>
            <pc:sldMk cId="799974769" sldId="296"/>
            <ac:spMk id="17" creationId="{484E34F7-E155-426C-A88E-8AEA6CF3F7EC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22"/>
          <ac:spMkLst>
            <pc:docMk/>
            <pc:sldMk cId="799974769" sldId="296"/>
            <ac:spMk id="23" creationId="{CCF043BA-0C52-4068-BCF5-2B2D89BA9D36}"/>
          </ac:spMkLst>
        </pc:spChg>
        <pc:grpChg chg="add del">
          <ac:chgData name="GREEN, MEGAN E." userId="8159b25c-dbed-43fc-bb0a-b8228f6a721a" providerId="ADAL" clId="{6D0C8915-3902-4F65-98C1-5F8ABB992859}" dt="2021-09-20T17:24:46.572" v="10556" actId="26606"/>
          <ac:grpSpMkLst>
            <pc:docMk/>
            <pc:sldMk cId="799974769" sldId="296"/>
            <ac:grpSpMk id="13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30T14:29:05.328" v="14342" actId="122"/>
          <ac:grpSpMkLst>
            <pc:docMk/>
            <pc:sldMk cId="799974769" sldId="296"/>
            <ac:grpSpMk id="19" creationId="{789ACCC8-A635-400E-B9C0-AD9CA57109CE}"/>
          </ac:grpSpMkLst>
        </pc:grpChg>
        <pc:grpChg chg="add del">
          <ac:chgData name="GREEN, MEGAN E." userId="8159b25c-dbed-43fc-bb0a-b8228f6a721a" providerId="ADAL" clId="{6D0C8915-3902-4F65-98C1-5F8ABB992859}" dt="2021-09-30T14:29:05.328" v="14342" actId="122"/>
          <ac:grpSpMkLst>
            <pc:docMk/>
            <pc:sldMk cId="799974769" sldId="296"/>
            <ac:grpSpMk id="22" creationId="{16DBFAD4-B5FC-442B-A283-381B01B195F7}"/>
          </ac:grpSpMkLst>
        </pc:grpChg>
        <pc:picChg chg="add del mod">
          <ac:chgData name="GREEN, MEGAN E." userId="8159b25c-dbed-43fc-bb0a-b8228f6a721a" providerId="ADAL" clId="{6D0C8915-3902-4F65-98C1-5F8ABB992859}" dt="2021-09-20T17:05:21.529" v="9590" actId="20577"/>
          <ac:picMkLst>
            <pc:docMk/>
            <pc:sldMk cId="799974769" sldId="296"/>
            <ac:picMk id="5" creationId="{5B452A44-3EBE-4179-A524-74F6FC116744}"/>
          </ac:picMkLst>
        </pc:picChg>
        <pc:picChg chg="add mod">
          <ac:chgData name="GREEN, MEGAN E." userId="8159b25c-dbed-43fc-bb0a-b8228f6a721a" providerId="ADAL" clId="{6D0C8915-3902-4F65-98C1-5F8ABB992859}" dt="2021-10-04T14:38:34.752" v="15960" actId="1076"/>
          <ac:picMkLst>
            <pc:docMk/>
            <pc:sldMk cId="799974769" sldId="296"/>
            <ac:picMk id="8" creationId="{5248A058-B881-4E6D-A76F-FCED653158CA}"/>
          </ac:picMkLst>
        </pc:picChg>
      </pc:sldChg>
      <pc:sldChg chg="addSp modSp add del">
        <pc:chgData name="GREEN, MEGAN E." userId="8159b25c-dbed-43fc-bb0a-b8228f6a721a" providerId="ADAL" clId="{6D0C8915-3902-4F65-98C1-5F8ABB992859}" dt="2021-09-20T16:57:11.919" v="9458" actId="2696"/>
        <pc:sldMkLst>
          <pc:docMk/>
          <pc:sldMk cId="1671170040" sldId="296"/>
        </pc:sldMkLst>
        <pc:spChg chg="add mod">
          <ac:chgData name="GREEN, MEGAN E." userId="8159b25c-dbed-43fc-bb0a-b8228f6a721a" providerId="ADAL" clId="{6D0C8915-3902-4F65-98C1-5F8ABB992859}" dt="2021-09-20T16:38:50.176" v="9457" actId="20577"/>
          <ac:spMkLst>
            <pc:docMk/>
            <pc:sldMk cId="1671170040" sldId="296"/>
            <ac:spMk id="2" creationId="{2DFDB171-8DD2-4020-AF11-7B1F42A79EAF}"/>
          </ac:spMkLst>
        </pc:spChg>
        <pc:spChg chg="add mod">
          <ac:chgData name="GREEN, MEGAN E." userId="8159b25c-dbed-43fc-bb0a-b8228f6a721a" providerId="ADAL" clId="{6D0C8915-3902-4F65-98C1-5F8ABB992859}" dt="2021-09-20T16:38:44.974" v="9435" actId="20577"/>
          <ac:spMkLst>
            <pc:docMk/>
            <pc:sldMk cId="1671170040" sldId="296"/>
            <ac:spMk id="3" creationId="{1061C280-79F7-4212-A31D-AE6FB0519D54}"/>
          </ac:spMkLst>
        </pc:spChg>
      </pc:sldChg>
      <pc:sldChg chg="addSp delSp modSp add mod modTransition setBg modAnim">
        <pc:chgData name="GREEN, MEGAN E." userId="8159b25c-dbed-43fc-bb0a-b8228f6a721a" providerId="ADAL" clId="{6D0C8915-3902-4F65-98C1-5F8ABB992859}" dt="2021-09-27T13:59:16.509" v="13701" actId="1076"/>
        <pc:sldMkLst>
          <pc:docMk/>
          <pc:sldMk cId="2268422689" sldId="297"/>
        </pc:sldMkLst>
        <pc:spChg chg="add mod">
          <ac:chgData name="GREEN, MEGAN E." userId="8159b25c-dbed-43fc-bb0a-b8228f6a721a" providerId="ADAL" clId="{6D0C8915-3902-4F65-98C1-5F8ABB992859}" dt="2021-09-27T13:58:25.637" v="13698" actId="1076"/>
          <ac:spMkLst>
            <pc:docMk/>
            <pc:sldMk cId="2268422689" sldId="297"/>
            <ac:spMk id="2" creationId="{AF5003E0-3FF8-4383-A00C-61497373EE60}"/>
          </ac:spMkLst>
        </pc:spChg>
        <pc:spChg chg="del">
          <ac:chgData name="GREEN, MEGAN E." userId="8159b25c-dbed-43fc-bb0a-b8228f6a721a" providerId="ADAL" clId="{6D0C8915-3902-4F65-98C1-5F8ABB992859}" dt="2021-09-20T17:07:49.148" v="9593" actId="20577"/>
          <ac:spMkLst>
            <pc:docMk/>
            <pc:sldMk cId="2268422689" sldId="297"/>
            <ac:spMk id="2" creationId="{69A594C5-2FFF-43C5-A991-2F32501E0D22}"/>
          </ac:spMkLst>
        </pc:spChg>
        <pc:spChg chg="del">
          <ac:chgData name="GREEN, MEGAN E." userId="8159b25c-dbed-43fc-bb0a-b8228f6a721a" providerId="ADAL" clId="{6D0C8915-3902-4F65-98C1-5F8ABB992859}" dt="2021-09-20T17:07:49.148" v="9593" actId="20577"/>
          <ac:spMkLst>
            <pc:docMk/>
            <pc:sldMk cId="2268422689" sldId="297"/>
            <ac:spMk id="3" creationId="{77F5F534-8A71-4FD3-846D-5EB2926770F9}"/>
          </ac:spMkLst>
        </pc:spChg>
        <pc:spChg chg="add del">
          <ac:chgData name="GREEN, MEGAN E." userId="8159b25c-dbed-43fc-bb0a-b8228f6a721a" providerId="ADAL" clId="{6D0C8915-3902-4F65-98C1-5F8ABB992859}" dt="2021-09-20T17:07:59.854" v="9598" actId="26606"/>
          <ac:spMkLst>
            <pc:docMk/>
            <pc:sldMk cId="2268422689" sldId="297"/>
            <ac:spMk id="9" creationId="{FA09304C-28F7-4E8D-883F-50432A7C9460}"/>
          </ac:spMkLst>
        </pc:spChg>
        <pc:spChg chg="add del">
          <ac:chgData name="GREEN, MEGAN E." userId="8159b25c-dbed-43fc-bb0a-b8228f6a721a" providerId="ADAL" clId="{6D0C8915-3902-4F65-98C1-5F8ABB992859}" dt="2021-09-20T17:07:59.854" v="9598" actId="26606"/>
          <ac:spMkLst>
            <pc:docMk/>
            <pc:sldMk cId="2268422689" sldId="297"/>
            <ac:spMk id="11" creationId="{29AD6DE7-4C8D-496F-A9FF-3442D00D8D0E}"/>
          </ac:spMkLst>
        </pc:spChg>
        <pc:spChg chg="add del">
          <ac:chgData name="GREEN, MEGAN E." userId="8159b25c-dbed-43fc-bb0a-b8228f6a721a" providerId="ADAL" clId="{6D0C8915-3902-4F65-98C1-5F8ABB992859}" dt="2021-09-20T17:07:59.854" v="9598" actId="26606"/>
          <ac:spMkLst>
            <pc:docMk/>
            <pc:sldMk cId="2268422689" sldId="297"/>
            <ac:spMk id="13" creationId="{447C25D7-975B-4E64-A3A6-AA09C579527C}"/>
          </ac:spMkLst>
        </pc:spChg>
        <pc:picChg chg="add mod">
          <ac:chgData name="GREEN, MEGAN E." userId="8159b25c-dbed-43fc-bb0a-b8228f6a721a" providerId="ADAL" clId="{6D0C8915-3902-4F65-98C1-5F8ABB992859}" dt="2021-09-27T13:58:02.934" v="13695" actId="1076"/>
          <ac:picMkLst>
            <pc:docMk/>
            <pc:sldMk cId="2268422689" sldId="297"/>
            <ac:picMk id="4" creationId="{3B366A60-E450-43DE-9EBB-A0FCB00A66A7}"/>
          </ac:picMkLst>
        </pc:picChg>
      </pc:sldChg>
      <pc:sldChg chg="addSp delSp modSp add mod modTransition setBg setClrOvrMap delDesignElem modNotesTx">
        <pc:chgData name="GREEN, MEGAN E." userId="8159b25c-dbed-43fc-bb0a-b8228f6a721a" providerId="ADAL" clId="{6D0C8915-3902-4F65-98C1-5F8ABB992859}" dt="2021-10-12T14:25:02.003" v="16630" actId="20577"/>
        <pc:sldMkLst>
          <pc:docMk/>
          <pc:sldMk cId="3369354294" sldId="298"/>
        </pc:sldMkLst>
        <pc:spChg chg="mod">
          <ac:chgData name="GREEN, MEGAN E." userId="8159b25c-dbed-43fc-bb0a-b8228f6a721a" providerId="ADAL" clId="{6D0C8915-3902-4F65-98C1-5F8ABB992859}" dt="2021-09-21T16:52:26.820" v="12099" actId="20577"/>
          <ac:spMkLst>
            <pc:docMk/>
            <pc:sldMk cId="3369354294" sldId="298"/>
            <ac:spMk id="2" creationId="{2938A37C-F698-46F2-BC41-2BE8AFCE0EF9}"/>
          </ac:spMkLst>
        </pc:spChg>
        <pc:spChg chg="mod ord">
          <ac:chgData name="GREEN, MEGAN E." userId="8159b25c-dbed-43fc-bb0a-b8228f6a721a" providerId="ADAL" clId="{6D0C8915-3902-4F65-98C1-5F8ABB992859}" dt="2021-10-12T14:25:02.003" v="16630" actId="20577"/>
          <ac:spMkLst>
            <pc:docMk/>
            <pc:sldMk cId="3369354294" sldId="298"/>
            <ac:spMk id="3" creationId="{49DE6532-1B97-4451-A3DE-9D9DF638D3CC}"/>
          </ac:spMkLst>
        </pc:spChg>
        <pc:spChg chg="add del">
          <ac:chgData name="GREEN, MEGAN E." userId="8159b25c-dbed-43fc-bb0a-b8228f6a721a" providerId="ADAL" clId="{6D0C8915-3902-4F65-98C1-5F8ABB992859}" dt="2021-09-20T17:20:13.659" v="10518" actId="26606"/>
          <ac:spMkLst>
            <pc:docMk/>
            <pc:sldMk cId="3369354294" sldId="298"/>
            <ac:spMk id="9" creationId="{2A0E4E09-FC02-4ADC-951A-3FFA90B6FE39}"/>
          </ac:spMkLst>
        </pc:spChg>
        <pc:spChg chg="add del">
          <ac:chgData name="GREEN, MEGAN E." userId="8159b25c-dbed-43fc-bb0a-b8228f6a721a" providerId="ADAL" clId="{6D0C8915-3902-4F65-98C1-5F8ABB992859}" dt="2021-09-20T17:20:13.659" v="10518" actId="26606"/>
          <ac:spMkLst>
            <pc:docMk/>
            <pc:sldMk cId="3369354294" sldId="298"/>
            <ac:spMk id="11" creationId="{9453FF84-60C1-4EA8-B49B-1B8C2D0C589F}"/>
          </ac:spMkLst>
        </pc:spChg>
        <pc:spChg chg="add del">
          <ac:chgData name="GREEN, MEGAN E." userId="8159b25c-dbed-43fc-bb0a-b8228f6a721a" providerId="ADAL" clId="{6D0C8915-3902-4F65-98C1-5F8ABB992859}" dt="2021-09-20T17:20:17.756" v="10520" actId="26606"/>
          <ac:spMkLst>
            <pc:docMk/>
            <pc:sldMk cId="3369354294" sldId="298"/>
            <ac:spMk id="14" creationId="{362E11DD-B54B-4751-9C17-39DAF9EF46E7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369354294" sldId="298"/>
            <ac:spMk id="17" creationId="{89C8D586-1ECD-4981-BED2-97336112C0AD}"/>
          </ac:spMkLst>
        </pc:spChg>
        <pc:grpChg chg="add del">
          <ac:chgData name="GREEN, MEGAN E." userId="8159b25c-dbed-43fc-bb0a-b8228f6a721a" providerId="ADAL" clId="{6D0C8915-3902-4F65-98C1-5F8ABB992859}" dt="2021-09-20T17:20:17.756" v="10520" actId="26606"/>
          <ac:grpSpMkLst>
            <pc:docMk/>
            <pc:sldMk cId="3369354294" sldId="298"/>
            <ac:grpSpMk id="15" creationId="{B55DE4E1-F219-45A4-96D9-9A86D0E4DBD2}"/>
          </ac:grpSpMkLst>
        </pc:grpChg>
        <pc:grpChg chg="add del">
          <ac:chgData name="GREEN, MEGAN E." userId="8159b25c-dbed-43fc-bb0a-b8228f6a721a" providerId="ADAL" clId="{6D0C8915-3902-4F65-98C1-5F8ABB992859}" dt="2021-09-30T14:29:05.328" v="14342" actId="1076"/>
          <ac:grpSpMkLst>
            <pc:docMk/>
            <pc:sldMk cId="3369354294" sldId="298"/>
            <ac:grpSpMk id="18" creationId="{AF001A23-2767-4A31-BD30-56112DE9527E}"/>
          </ac:grpSpMkLst>
        </pc:grpChg>
        <pc:picChg chg="add mod">
          <ac:chgData name="GREEN, MEGAN E." userId="8159b25c-dbed-43fc-bb0a-b8228f6a721a" providerId="ADAL" clId="{6D0C8915-3902-4F65-98C1-5F8ABB992859}" dt="2021-09-20T17:20:17.778" v="10521" actId="26606"/>
          <ac:picMkLst>
            <pc:docMk/>
            <pc:sldMk cId="3369354294" sldId="298"/>
            <ac:picMk id="4" creationId="{598CA1DF-6AB8-414E-B6F1-3AB2F7E14DE8}"/>
          </ac:picMkLst>
        </pc:picChg>
      </pc:sldChg>
      <pc:sldChg chg="addSp delSp modSp add modAnim">
        <pc:chgData name="GREEN, MEGAN E." userId="8159b25c-dbed-43fc-bb0a-b8228f6a721a" providerId="ADAL" clId="{6D0C8915-3902-4F65-98C1-5F8ABB992859}" dt="2021-09-23T14:06:44.788" v="12849" actId="14100"/>
        <pc:sldMkLst>
          <pc:docMk/>
          <pc:sldMk cId="228196773" sldId="299"/>
        </pc:sldMkLst>
        <pc:spChg chg="add del mod">
          <ac:chgData name="GREEN, MEGAN E." userId="8159b25c-dbed-43fc-bb0a-b8228f6a721a" providerId="ADAL" clId="{6D0C8915-3902-4F65-98C1-5F8ABB992859}" dt="2021-09-20T19:07:22.393" v="11057" actId="478"/>
          <ac:spMkLst>
            <pc:docMk/>
            <pc:sldMk cId="228196773" sldId="299"/>
            <ac:spMk id="3" creationId="{C9562843-7EF3-4293-9B0D-042775CFED78}"/>
          </ac:spMkLst>
        </pc:spChg>
        <pc:spChg chg="add mod">
          <ac:chgData name="GREEN, MEGAN E." userId="8159b25c-dbed-43fc-bb0a-b8228f6a721a" providerId="ADAL" clId="{6D0C8915-3902-4F65-98C1-5F8ABB992859}" dt="2021-09-23T14:06:26.875" v="12846" actId="1076"/>
          <ac:spMkLst>
            <pc:docMk/>
            <pc:sldMk cId="228196773" sldId="299"/>
            <ac:spMk id="5" creationId="{440E70F9-C6B9-4537-8C9E-AFBF2F84AC40}"/>
          </ac:spMkLst>
        </pc:spChg>
        <pc:picChg chg="add mod">
          <ac:chgData name="GREEN, MEGAN E." userId="8159b25c-dbed-43fc-bb0a-b8228f6a721a" providerId="ADAL" clId="{6D0C8915-3902-4F65-98C1-5F8ABB992859}" dt="2021-09-20T19:15:29.500" v="11063" actId="14100"/>
          <ac:picMkLst>
            <pc:docMk/>
            <pc:sldMk cId="228196773" sldId="299"/>
            <ac:picMk id="2" creationId="{8C821DD2-CA11-47B6-B560-0DDF746BB1C4}"/>
          </ac:picMkLst>
        </pc:picChg>
        <pc:picChg chg="add mod">
          <ac:chgData name="GREEN, MEGAN E." userId="8159b25c-dbed-43fc-bb0a-b8228f6a721a" providerId="ADAL" clId="{6D0C8915-3902-4F65-98C1-5F8ABB992859}" dt="2021-09-23T14:06:44.788" v="12849" actId="14100"/>
          <ac:picMkLst>
            <pc:docMk/>
            <pc:sldMk cId="228196773" sldId="299"/>
            <ac:picMk id="4" creationId="{3106586B-0789-4F5E-8846-B0C197F44CA4}"/>
          </ac:picMkLst>
        </pc:picChg>
      </pc:sldChg>
      <pc:sldChg chg="modSp add del">
        <pc:chgData name="GREEN, MEGAN E." userId="8159b25c-dbed-43fc-bb0a-b8228f6a721a" providerId="ADAL" clId="{6D0C8915-3902-4F65-98C1-5F8ABB992859}" dt="2021-09-20T18:56:34.200" v="11028" actId="20577"/>
        <pc:sldMkLst>
          <pc:docMk/>
          <pc:sldMk cId="819450433" sldId="300"/>
        </pc:sldMkLst>
        <pc:spChg chg="mod">
          <ac:chgData name="GREEN, MEGAN E." userId="8159b25c-dbed-43fc-bb0a-b8228f6a721a" providerId="ADAL" clId="{6D0C8915-3902-4F65-98C1-5F8ABB992859}" dt="2021-09-20T18:56:33.664" v="11027" actId="20577"/>
          <ac:spMkLst>
            <pc:docMk/>
            <pc:sldMk cId="819450433" sldId="300"/>
            <ac:spMk id="2" creationId="{606F0879-E7E1-4C34-B72C-5C10FF43A4CB}"/>
          </ac:spMkLst>
        </pc:spChg>
      </pc:sldChg>
      <pc:sldChg chg="addSp delSp modSp add mod setBg modAnim delDesignElem">
        <pc:chgData name="GREEN, MEGAN E." userId="8159b25c-dbed-43fc-bb0a-b8228f6a721a" providerId="ADAL" clId="{6D0C8915-3902-4F65-98C1-5F8ABB992859}" dt="2021-10-12T14:21:12.365" v="16599" actId="1076"/>
        <pc:sldMkLst>
          <pc:docMk/>
          <pc:sldMk cId="2150989680" sldId="300"/>
        </pc:sldMkLst>
        <pc:spChg chg="add mod">
          <ac:chgData name="GREEN, MEGAN E." userId="8159b25c-dbed-43fc-bb0a-b8228f6a721a" providerId="ADAL" clId="{6D0C8915-3902-4F65-98C1-5F8ABB992859}" dt="2021-09-20T19:51:07.352" v="11978" actId="26606"/>
          <ac:spMkLst>
            <pc:docMk/>
            <pc:sldMk cId="2150989680" sldId="300"/>
            <ac:spMk id="3" creationId="{4173B091-3971-4D51-B6C1-1BC7AA708006}"/>
          </ac:spMkLst>
        </pc:spChg>
        <pc:spChg chg="add mod ord">
          <ac:chgData name="GREEN, MEGAN E." userId="8159b25c-dbed-43fc-bb0a-b8228f6a721a" providerId="ADAL" clId="{6D0C8915-3902-4F65-98C1-5F8ABB992859}" dt="2021-10-12T14:21:12.365" v="16599" actId="1076"/>
          <ac:spMkLst>
            <pc:docMk/>
            <pc:sldMk cId="2150989680" sldId="300"/>
            <ac:spMk id="4" creationId="{ADE48B03-AB3F-4609-89C8-44D512E944D5}"/>
          </ac:spMkLst>
        </pc:spChg>
        <pc:spChg chg="add mod">
          <ac:chgData name="GREEN, MEGAN E." userId="8159b25c-dbed-43fc-bb0a-b8228f6a721a" providerId="ADAL" clId="{6D0C8915-3902-4F65-98C1-5F8ABB992859}" dt="2021-09-20T19:52:47.195" v="12022" actId="14100"/>
          <ac:spMkLst>
            <pc:docMk/>
            <pc:sldMk cId="2150989680" sldId="300"/>
            <ac:spMk id="5" creationId="{ED8B7130-92BF-499B-A234-E55E9B05AB3A}"/>
          </ac:spMkLst>
        </pc:spChg>
        <pc:spChg chg="add del">
          <ac:chgData name="GREEN, MEGAN E." userId="8159b25c-dbed-43fc-bb0a-b8228f6a721a" providerId="ADAL" clId="{6D0C8915-3902-4F65-98C1-5F8ABB992859}" dt="2021-09-20T19:48:27.357" v="11763" actId="26606"/>
          <ac:spMkLst>
            <pc:docMk/>
            <pc:sldMk cId="2150989680" sldId="300"/>
            <ac:spMk id="8" creationId="{2550AE69-AC86-4188-83E5-A856C4F1DCFF}"/>
          </ac:spMkLst>
        </pc:spChg>
        <pc:spChg chg="add del">
          <ac:chgData name="GREEN, MEGAN E." userId="8159b25c-dbed-43fc-bb0a-b8228f6a721a" providerId="ADAL" clId="{6D0C8915-3902-4F65-98C1-5F8ABB992859}" dt="2021-09-20T19:48:27.357" v="11763" actId="26606"/>
          <ac:spMkLst>
            <pc:docMk/>
            <pc:sldMk cId="2150989680" sldId="300"/>
            <ac:spMk id="10" creationId="{EC4CA156-2C9D-4F0C-B229-88D8B5E17BCF}"/>
          </ac:spMkLst>
        </pc:spChg>
        <pc:spChg chg="add del">
          <ac:chgData name="GREEN, MEGAN E." userId="8159b25c-dbed-43fc-bb0a-b8228f6a721a" providerId="ADAL" clId="{6D0C8915-3902-4F65-98C1-5F8ABB992859}" dt="2021-09-20T19:48:27.357" v="11763" actId="26606"/>
          <ac:spMkLst>
            <pc:docMk/>
            <pc:sldMk cId="2150989680" sldId="300"/>
            <ac:spMk id="12" creationId="{D7361ED3-EBE5-4EFC-8DA3-D0CE4BF2F4B1}"/>
          </ac:spMkLst>
        </pc:spChg>
        <pc:spChg chg="add del">
          <ac:chgData name="GREEN, MEGAN E." userId="8159b25c-dbed-43fc-bb0a-b8228f6a721a" providerId="ADAL" clId="{6D0C8915-3902-4F65-98C1-5F8ABB992859}" dt="2021-09-20T19:48:27.357" v="11763" actId="26606"/>
          <ac:spMkLst>
            <pc:docMk/>
            <pc:sldMk cId="2150989680" sldId="300"/>
            <ac:spMk id="18" creationId="{5C28659E-412C-4600-B45E-BAE370BC24B9}"/>
          </ac:spMkLst>
        </pc:spChg>
        <pc:spChg chg="add del">
          <ac:chgData name="GREEN, MEGAN E." userId="8159b25c-dbed-43fc-bb0a-b8228f6a721a" providerId="ADAL" clId="{6D0C8915-3902-4F65-98C1-5F8ABB992859}" dt="2021-09-20T19:48:27.357" v="11763" actId="26606"/>
          <ac:spMkLst>
            <pc:docMk/>
            <pc:sldMk cId="2150989680" sldId="300"/>
            <ac:spMk id="20" creationId="{AE95896B-6905-4618-A7DF-DED8A61FBC83}"/>
          </ac:spMkLst>
        </pc:spChg>
        <pc:spChg chg="add del">
          <ac:chgData name="GREEN, MEGAN E." userId="8159b25c-dbed-43fc-bb0a-b8228f6a721a" providerId="ADAL" clId="{6D0C8915-3902-4F65-98C1-5F8ABB992859}" dt="2021-09-20T19:48:27.357" v="11763" actId="26606"/>
          <ac:spMkLst>
            <pc:docMk/>
            <pc:sldMk cId="2150989680" sldId="300"/>
            <ac:spMk id="22" creationId="{7748BD8C-4984-4138-94CA-2DC5F39DC379}"/>
          </ac:spMkLst>
        </pc:spChg>
        <pc:spChg chg="add del">
          <ac:chgData name="GREEN, MEGAN E." userId="8159b25c-dbed-43fc-bb0a-b8228f6a721a" providerId="ADAL" clId="{6D0C8915-3902-4F65-98C1-5F8ABB992859}" dt="2021-09-20T19:50:33.182" v="11961" actId="26606"/>
          <ac:spMkLst>
            <pc:docMk/>
            <pc:sldMk cId="2150989680" sldId="300"/>
            <ac:spMk id="24" creationId="{CCFB0F09-9A6D-4393-94DE-D19BB32FF3B2}"/>
          </ac:spMkLst>
        </pc:spChg>
        <pc:spChg chg="add del">
          <ac:chgData name="GREEN, MEGAN E." userId="8159b25c-dbed-43fc-bb0a-b8228f6a721a" providerId="ADAL" clId="{6D0C8915-3902-4F65-98C1-5F8ABB992859}" dt="2021-09-20T19:48:29.080" v="11765" actId="26606"/>
          <ac:spMkLst>
            <pc:docMk/>
            <pc:sldMk cId="2150989680" sldId="300"/>
            <ac:spMk id="25" creationId="{2550AE69-AC86-4188-83E5-A856C4F1DCFF}"/>
          </ac:spMkLst>
        </pc:spChg>
        <pc:spChg chg="add del">
          <ac:chgData name="GREEN, MEGAN E." userId="8159b25c-dbed-43fc-bb0a-b8228f6a721a" providerId="ADAL" clId="{6D0C8915-3902-4F65-98C1-5F8ABB992859}" dt="2021-09-20T19:48:29.080" v="11765" actId="26606"/>
          <ac:spMkLst>
            <pc:docMk/>
            <pc:sldMk cId="2150989680" sldId="300"/>
            <ac:spMk id="26" creationId="{EC4CA156-2C9D-4F0C-B229-88D8B5E17BCF}"/>
          </ac:spMkLst>
        </pc:spChg>
        <pc:spChg chg="add del">
          <ac:chgData name="GREEN, MEGAN E." userId="8159b25c-dbed-43fc-bb0a-b8228f6a721a" providerId="ADAL" clId="{6D0C8915-3902-4F65-98C1-5F8ABB992859}" dt="2021-09-20T19:48:29.080" v="11765" actId="26606"/>
          <ac:spMkLst>
            <pc:docMk/>
            <pc:sldMk cId="2150989680" sldId="300"/>
            <ac:spMk id="27" creationId="{D7361ED3-EBE5-4EFC-8DA3-D0CE4BF2F4B1}"/>
          </ac:spMkLst>
        </pc:spChg>
        <pc:spChg chg="add del">
          <ac:chgData name="GREEN, MEGAN E." userId="8159b25c-dbed-43fc-bb0a-b8228f6a721a" providerId="ADAL" clId="{6D0C8915-3902-4F65-98C1-5F8ABB992859}" dt="2021-09-20T19:48:29.080" v="11765" actId="26606"/>
          <ac:spMkLst>
            <pc:docMk/>
            <pc:sldMk cId="2150989680" sldId="300"/>
            <ac:spMk id="29" creationId="{0E2D3DCD-4716-40AA-90C0-6F2F9F116CF3}"/>
          </ac:spMkLst>
        </pc:spChg>
        <pc:spChg chg="add del">
          <ac:chgData name="GREEN, MEGAN E." userId="8159b25c-dbed-43fc-bb0a-b8228f6a721a" providerId="ADAL" clId="{6D0C8915-3902-4F65-98C1-5F8ABB992859}" dt="2021-09-20T19:48:29.080" v="11765" actId="26606"/>
          <ac:spMkLst>
            <pc:docMk/>
            <pc:sldMk cId="2150989680" sldId="300"/>
            <ac:spMk id="30" creationId="{037BACED-9574-4AAE-9D04-5100308350B6}"/>
          </ac:spMkLst>
        </pc:spChg>
        <pc:spChg chg="add del">
          <ac:chgData name="GREEN, MEGAN E." userId="8159b25c-dbed-43fc-bb0a-b8228f6a721a" providerId="ADAL" clId="{6D0C8915-3902-4F65-98C1-5F8ABB992859}" dt="2021-09-20T19:50:33.182" v="11961" actId="26606"/>
          <ac:spMkLst>
            <pc:docMk/>
            <pc:sldMk cId="2150989680" sldId="300"/>
            <ac:spMk id="33" creationId="{2550AE69-AC86-4188-83E5-A856C4F1DCFF}"/>
          </ac:spMkLst>
        </pc:spChg>
        <pc:spChg chg="add del">
          <ac:chgData name="GREEN, MEGAN E." userId="8159b25c-dbed-43fc-bb0a-b8228f6a721a" providerId="ADAL" clId="{6D0C8915-3902-4F65-98C1-5F8ABB992859}" dt="2021-09-20T19:50:33.182" v="11961" actId="26606"/>
          <ac:spMkLst>
            <pc:docMk/>
            <pc:sldMk cId="2150989680" sldId="300"/>
            <ac:spMk id="34" creationId="{EC4CA156-2C9D-4F0C-B229-88D8B5E17BCF}"/>
          </ac:spMkLst>
        </pc:spChg>
        <pc:spChg chg="add del">
          <ac:chgData name="GREEN, MEGAN E." userId="8159b25c-dbed-43fc-bb0a-b8228f6a721a" providerId="ADAL" clId="{6D0C8915-3902-4F65-98C1-5F8ABB992859}" dt="2021-09-20T19:50:33.182" v="11961" actId="26606"/>
          <ac:spMkLst>
            <pc:docMk/>
            <pc:sldMk cId="2150989680" sldId="300"/>
            <ac:spMk id="35" creationId="{D7361ED3-EBE5-4EFC-8DA3-D0CE4BF2F4B1}"/>
          </ac:spMkLst>
        </pc:spChg>
        <pc:spChg chg="add del">
          <ac:chgData name="GREEN, MEGAN E." userId="8159b25c-dbed-43fc-bb0a-b8228f6a721a" providerId="ADAL" clId="{6D0C8915-3902-4F65-98C1-5F8ABB992859}" dt="2021-09-20T19:50:33.182" v="11961" actId="26606"/>
          <ac:spMkLst>
            <pc:docMk/>
            <pc:sldMk cId="2150989680" sldId="300"/>
            <ac:spMk id="37" creationId="{5C28659E-412C-4600-B45E-BAE370BC24B9}"/>
          </ac:spMkLst>
        </pc:spChg>
        <pc:spChg chg="add del">
          <ac:chgData name="GREEN, MEGAN E." userId="8159b25c-dbed-43fc-bb0a-b8228f6a721a" providerId="ADAL" clId="{6D0C8915-3902-4F65-98C1-5F8ABB992859}" dt="2021-09-20T19:50:33.182" v="11961" actId="26606"/>
          <ac:spMkLst>
            <pc:docMk/>
            <pc:sldMk cId="2150989680" sldId="300"/>
            <ac:spMk id="38" creationId="{55BE2824-A619-43D4-8CEE-814E76EACEFF}"/>
          </ac:spMkLst>
        </pc:spChg>
        <pc:spChg chg="add del">
          <ac:chgData name="GREEN, MEGAN E." userId="8159b25c-dbed-43fc-bb0a-b8228f6a721a" providerId="ADAL" clId="{6D0C8915-3902-4F65-98C1-5F8ABB992859}" dt="2021-09-20T19:50:33.182" v="11961" actId="26606"/>
          <ac:spMkLst>
            <pc:docMk/>
            <pc:sldMk cId="2150989680" sldId="300"/>
            <ac:spMk id="39" creationId="{7F757314-8028-429F-A691-15514DF1133C}"/>
          </ac:spMkLst>
        </pc:spChg>
        <pc:spChg chg="add del">
          <ac:chgData name="GREEN, MEGAN E." userId="8159b25c-dbed-43fc-bb0a-b8228f6a721a" providerId="ADAL" clId="{6D0C8915-3902-4F65-98C1-5F8ABB992859}" dt="2021-09-20T19:50:33.182" v="11961" actId="26606"/>
          <ac:spMkLst>
            <pc:docMk/>
            <pc:sldMk cId="2150989680" sldId="300"/>
            <ac:spMk id="40" creationId="{C1A8FF86-3729-44D9-9029-E0816A7E245C}"/>
          </ac:spMkLst>
        </pc:spChg>
        <pc:spChg chg="add del">
          <ac:chgData name="GREEN, MEGAN E." userId="8159b25c-dbed-43fc-bb0a-b8228f6a721a" providerId="ADAL" clId="{6D0C8915-3902-4F65-98C1-5F8ABB992859}" dt="2021-09-20T19:51:07.352" v="11978" actId="26606"/>
          <ac:spMkLst>
            <pc:docMk/>
            <pc:sldMk cId="2150989680" sldId="300"/>
            <ac:spMk id="52" creationId="{484E34F7-E155-426C-A88E-8AEA6CF3F7EC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150989680" sldId="300"/>
            <ac:spMk id="61" creationId="{E009DD9B-5EE2-4C0D-8B2B-351C8C102205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150989680" sldId="300"/>
            <ac:spMk id="63" creationId="{E720DB99-7745-4E75-9D96-AAB6D55C531E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150989680" sldId="300"/>
            <ac:spMk id="65" creationId="{D68803C4-E159-4360-B7BB-74205C8F782D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150989680" sldId="300"/>
            <ac:spMk id="67" creationId="{504B0465-3B07-49BF-BEA7-D81476246293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150989680" sldId="300"/>
            <ac:spMk id="69" creationId="{49B7FFA5-14CB-4A4F-9BCC-CA3AA5D9D276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2150989680" sldId="300"/>
            <ac:spMk id="71" creationId="{04E48745-7512-4EC2-9E20-9092D12150CA}"/>
          </ac:spMkLst>
        </pc:spChg>
        <pc:grpChg chg="add del">
          <ac:chgData name="GREEN, MEGAN E." userId="8159b25c-dbed-43fc-bb0a-b8228f6a721a" providerId="ADAL" clId="{6D0C8915-3902-4F65-98C1-5F8ABB992859}" dt="2021-09-20T19:48:27.357" v="11763" actId="26606"/>
          <ac:grpSpMkLst>
            <pc:docMk/>
            <pc:sldMk cId="2150989680" sldId="300"/>
            <ac:grpSpMk id="14" creationId="{85105087-7F16-4C94-837C-C45445116665}"/>
          </ac:grpSpMkLst>
        </pc:grpChg>
        <pc:grpChg chg="add del">
          <ac:chgData name="GREEN, MEGAN E." userId="8159b25c-dbed-43fc-bb0a-b8228f6a721a" providerId="ADAL" clId="{6D0C8915-3902-4F65-98C1-5F8ABB992859}" dt="2021-09-20T19:48:29.080" v="11765" actId="26606"/>
          <ac:grpSpMkLst>
            <pc:docMk/>
            <pc:sldMk cId="2150989680" sldId="300"/>
            <ac:grpSpMk id="28" creationId="{85105087-7F16-4C94-837C-C45445116665}"/>
          </ac:grpSpMkLst>
        </pc:grpChg>
        <pc:grpChg chg="add del">
          <ac:chgData name="GREEN, MEGAN E." userId="8159b25c-dbed-43fc-bb0a-b8228f6a721a" providerId="ADAL" clId="{6D0C8915-3902-4F65-98C1-5F8ABB992859}" dt="2021-09-20T19:48:29.080" v="11765" actId="26606"/>
          <ac:grpSpMkLst>
            <pc:docMk/>
            <pc:sldMk cId="2150989680" sldId="300"/>
            <ac:grpSpMk id="31" creationId="{FA08BC01-A289-44B6-9133-2814052F97D2}"/>
          </ac:grpSpMkLst>
        </pc:grpChg>
        <pc:grpChg chg="add del">
          <ac:chgData name="GREEN, MEGAN E." userId="8159b25c-dbed-43fc-bb0a-b8228f6a721a" providerId="ADAL" clId="{6D0C8915-3902-4F65-98C1-5F8ABB992859}" dt="2021-09-20T19:50:33.182" v="11961" actId="26606"/>
          <ac:grpSpMkLst>
            <pc:docMk/>
            <pc:sldMk cId="2150989680" sldId="300"/>
            <ac:grpSpMk id="36" creationId="{85105087-7F16-4C94-837C-C45445116665}"/>
          </ac:grpSpMkLst>
        </pc:grpChg>
        <pc:grpChg chg="add del">
          <ac:chgData name="GREEN, MEGAN E." userId="8159b25c-dbed-43fc-bb0a-b8228f6a721a" providerId="ADAL" clId="{6D0C8915-3902-4F65-98C1-5F8ABB992859}" dt="2021-09-20T19:50:33.182" v="11961" actId="26606"/>
          <ac:grpSpMkLst>
            <pc:docMk/>
            <pc:sldMk cId="2150989680" sldId="300"/>
            <ac:grpSpMk id="41" creationId="{A924F705-30C0-4ED8-9364-62609FAD44D2}"/>
          </ac:grpSpMkLst>
        </pc:grpChg>
        <pc:grpChg chg="add del">
          <ac:chgData name="GREEN, MEGAN E." userId="8159b25c-dbed-43fc-bb0a-b8228f6a721a" providerId="ADAL" clId="{6D0C8915-3902-4F65-98C1-5F8ABB992859}" dt="2021-09-20T19:51:07.352" v="11978" actId="26606"/>
          <ac:grpSpMkLst>
            <pc:docMk/>
            <pc:sldMk cId="2150989680" sldId="300"/>
            <ac:grpSpMk id="48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30T14:29:05.328" v="14342" actId="1076"/>
          <ac:grpSpMkLst>
            <pc:docMk/>
            <pc:sldMk cId="2150989680" sldId="300"/>
            <ac:grpSpMk id="57" creationId="{16DBFAD4-B5FC-442B-A283-381B01B195F7}"/>
          </ac:grpSpMkLst>
        </pc:grpChg>
        <pc:picChg chg="add mod ord">
          <ac:chgData name="GREEN, MEGAN E." userId="8159b25c-dbed-43fc-bb0a-b8228f6a721a" providerId="ADAL" clId="{6D0C8915-3902-4F65-98C1-5F8ABB992859}" dt="2021-09-20T19:51:07.352" v="11978" actId="26606"/>
          <ac:picMkLst>
            <pc:docMk/>
            <pc:sldMk cId="2150989680" sldId="300"/>
            <ac:picMk id="2" creationId="{32FDF384-95D7-4D15-A625-3343E9F1F579}"/>
          </ac:picMkLst>
        </pc:picChg>
        <pc:picChg chg="add del">
          <ac:chgData name="GREEN, MEGAN E." userId="8159b25c-dbed-43fc-bb0a-b8228f6a721a" providerId="ADAL" clId="{6D0C8915-3902-4F65-98C1-5F8ABB992859}" dt="2021-09-20T19:49:17.150" v="11769" actId="478"/>
          <ac:picMkLst>
            <pc:docMk/>
            <pc:sldMk cId="2150989680" sldId="300"/>
            <ac:picMk id="2050" creationId="{3CD4BCBF-4D90-4777-AEC5-72FE01BA8C07}"/>
          </ac:picMkLst>
        </pc:picChg>
      </pc:sldChg>
      <pc:sldChg chg="addSp modSp add del">
        <pc:chgData name="GREEN, MEGAN E." userId="8159b25c-dbed-43fc-bb0a-b8228f6a721a" providerId="ADAL" clId="{6D0C8915-3902-4F65-98C1-5F8ABB992859}" dt="2021-09-23T13:23:41.427" v="12820" actId="2696"/>
        <pc:sldMkLst>
          <pc:docMk/>
          <pc:sldMk cId="1351804546" sldId="301"/>
        </pc:sldMkLst>
        <pc:spChg chg="add mod">
          <ac:chgData name="GREEN, MEGAN E." userId="8159b25c-dbed-43fc-bb0a-b8228f6a721a" providerId="ADAL" clId="{6D0C8915-3902-4F65-98C1-5F8ABB992859}" dt="2021-09-20T19:54:12.220" v="12071" actId="20577"/>
          <ac:spMkLst>
            <pc:docMk/>
            <pc:sldMk cId="1351804546" sldId="301"/>
            <ac:spMk id="2" creationId="{C4747A47-993A-4EF1-BF1D-0EF7C749E7C5}"/>
          </ac:spMkLst>
        </pc:spChg>
        <pc:spChg chg="add mod">
          <ac:chgData name="GREEN, MEGAN E." userId="8159b25c-dbed-43fc-bb0a-b8228f6a721a" providerId="ADAL" clId="{6D0C8915-3902-4F65-98C1-5F8ABB992859}" dt="2021-09-20T19:54:04.168" v="12024" actId="20577"/>
          <ac:spMkLst>
            <pc:docMk/>
            <pc:sldMk cId="1351804546" sldId="301"/>
            <ac:spMk id="3" creationId="{4390C761-C623-482A-8CE0-84AF9192820D}"/>
          </ac:spMkLst>
        </pc:spChg>
      </pc:sldChg>
      <pc:sldChg chg="addSp delSp modSp add mod setBg delDesignElem">
        <pc:chgData name="GREEN, MEGAN E." userId="8159b25c-dbed-43fc-bb0a-b8228f6a721a" providerId="ADAL" clId="{6D0C8915-3902-4F65-98C1-5F8ABB992859}" dt="2021-10-04T18:14:03.829" v="16217" actId="14100"/>
        <pc:sldMkLst>
          <pc:docMk/>
          <pc:sldMk cId="1749479845" sldId="302"/>
        </pc:sldMkLst>
        <pc:spChg chg="del">
          <ac:chgData name="GREEN, MEGAN E." userId="8159b25c-dbed-43fc-bb0a-b8228f6a721a" providerId="ADAL" clId="{6D0C8915-3902-4F65-98C1-5F8ABB992859}" dt="2021-09-30T15:06:21.542" v="15804" actId="1076"/>
          <ac:spMkLst>
            <pc:docMk/>
            <pc:sldMk cId="1749479845" sldId="302"/>
            <ac:spMk id="2" creationId="{159745B4-77F8-45E6-B65E-3721ABD3CA23}"/>
          </ac:spMkLst>
        </pc:spChg>
        <pc:spChg chg="del">
          <ac:chgData name="GREEN, MEGAN E." userId="8159b25c-dbed-43fc-bb0a-b8228f6a721a" providerId="ADAL" clId="{6D0C8915-3902-4F65-98C1-5F8ABB992859}" dt="2021-09-30T15:06:21.542" v="15804" actId="1076"/>
          <ac:spMkLst>
            <pc:docMk/>
            <pc:sldMk cId="1749479845" sldId="302"/>
            <ac:spMk id="3" creationId="{1C9F4DB9-09BA-444F-A59E-58149569BBFB}"/>
          </ac:spMkLst>
        </pc:spChg>
        <pc:spChg chg="add del mod">
          <ac:chgData name="GREEN, MEGAN E." userId="8159b25c-dbed-43fc-bb0a-b8228f6a721a" providerId="ADAL" clId="{6D0C8915-3902-4F65-98C1-5F8ABB992859}" dt="2021-09-30T15:06:46.390" v="15815" actId="1076"/>
          <ac:spMkLst>
            <pc:docMk/>
            <pc:sldMk cId="1749479845" sldId="302"/>
            <ac:spMk id="5" creationId="{8F2057B1-B2FE-419B-B388-5F91D4C3AFC2}"/>
          </ac:spMkLst>
        </pc:spChg>
        <pc:spChg chg="add del mod">
          <ac:chgData name="GREEN, MEGAN E." userId="8159b25c-dbed-43fc-bb0a-b8228f6a721a" providerId="ADAL" clId="{6D0C8915-3902-4F65-98C1-5F8ABB992859}" dt="2021-09-30T15:06:46.390" v="15815" actId="1076"/>
          <ac:spMkLst>
            <pc:docMk/>
            <pc:sldMk cId="1749479845" sldId="302"/>
            <ac:spMk id="6" creationId="{872A9FF0-DFC5-46B0-8ED6-2BC73D7903DA}"/>
          </ac:spMkLst>
        </pc:spChg>
        <pc:spChg chg="add del mod">
          <ac:chgData name="GREEN, MEGAN E." userId="8159b25c-dbed-43fc-bb0a-b8228f6a721a" providerId="ADAL" clId="{6D0C8915-3902-4F65-98C1-5F8ABB992859}" dt="2021-09-30T15:06:46.390" v="15815" actId="1076"/>
          <ac:spMkLst>
            <pc:docMk/>
            <pc:sldMk cId="1749479845" sldId="302"/>
            <ac:spMk id="7" creationId="{00761FFC-9277-4630-B932-41677CB7FDD5}"/>
          </ac:spMkLst>
        </pc:spChg>
        <pc:spChg chg="add del mod">
          <ac:chgData name="GREEN, MEGAN E." userId="8159b25c-dbed-43fc-bb0a-b8228f6a721a" providerId="ADAL" clId="{6D0C8915-3902-4F65-98C1-5F8ABB992859}" dt="2021-09-30T15:07:37.815" v="15910" actId="478"/>
          <ac:spMkLst>
            <pc:docMk/>
            <pc:sldMk cId="1749479845" sldId="302"/>
            <ac:spMk id="8" creationId="{9C0E521A-375C-4A0C-B3F0-997073EFF371}"/>
          </ac:spMkLst>
        </pc:spChg>
        <pc:spChg chg="add del">
          <ac:chgData name="GREEN, MEGAN E." userId="8159b25c-dbed-43fc-bb0a-b8228f6a721a" providerId="ADAL" clId="{6D0C8915-3902-4F65-98C1-5F8ABB992859}" dt="2021-09-30T15:06:43.487" v="15814" actId="1076"/>
          <ac:spMkLst>
            <pc:docMk/>
            <pc:sldMk cId="1749479845" sldId="302"/>
            <ac:spMk id="9" creationId="{7045633D-7FA7-4D93-8E45-D385B582A1F1}"/>
          </ac:spMkLst>
        </pc:spChg>
        <pc:spChg chg="add del">
          <ac:chgData name="GREEN, MEGAN E." userId="8159b25c-dbed-43fc-bb0a-b8228f6a721a" providerId="ADAL" clId="{6D0C8915-3902-4F65-98C1-5F8ABB992859}" dt="2021-09-30T15:06:43.487" v="15814" actId="1076"/>
          <ac:spMkLst>
            <pc:docMk/>
            <pc:sldMk cId="1749479845" sldId="302"/>
            <ac:spMk id="11" creationId="{82532B9D-ADFC-4AEF-97D4-9FC87BB61E31}"/>
          </ac:spMkLst>
        </pc:spChg>
        <pc:spChg chg="add del">
          <ac:chgData name="GREEN, MEGAN E." userId="8159b25c-dbed-43fc-bb0a-b8228f6a721a" providerId="ADAL" clId="{6D0C8915-3902-4F65-98C1-5F8ABB992859}" dt="2021-09-30T15:08:06.400" v="15912" actId="26606"/>
          <ac:spMkLst>
            <pc:docMk/>
            <pc:sldMk cId="1749479845" sldId="302"/>
            <ac:spMk id="17" creationId="{89C8D586-1ECD-4981-BED2-97336112C0AD}"/>
          </ac:spMkLst>
        </pc:spChg>
        <pc:spChg chg="add del">
          <ac:chgData name="GREEN, MEGAN E." userId="8159b25c-dbed-43fc-bb0a-b8228f6a721a" providerId="ADAL" clId="{6D0C8915-3902-4F65-98C1-5F8ABB992859}" dt="2021-09-30T15:08:37.598" v="15920" actId="26606"/>
          <ac:spMkLst>
            <pc:docMk/>
            <pc:sldMk cId="1749479845" sldId="302"/>
            <ac:spMk id="26" creationId="{DB070BFB-03A6-4E74-8F65-DBAFD9EC3380}"/>
          </ac:spMkLst>
        </pc:spChg>
        <pc:spChg chg="add del">
          <ac:chgData name="GREEN, MEGAN E." userId="8159b25c-dbed-43fc-bb0a-b8228f6a721a" providerId="ADAL" clId="{6D0C8915-3902-4F65-98C1-5F8ABB992859}" dt="2021-09-30T15:08:37.598" v="15920" actId="26606"/>
          <ac:spMkLst>
            <pc:docMk/>
            <pc:sldMk cId="1749479845" sldId="302"/>
            <ac:spMk id="28" creationId="{81FD0BA5-2005-474F-8311-8DB8354A4830}"/>
          </ac:spMkLst>
        </pc:spChg>
        <pc:spChg chg="add">
          <ac:chgData name="GREEN, MEGAN E." userId="8159b25c-dbed-43fc-bb0a-b8228f6a721a" providerId="ADAL" clId="{6D0C8915-3902-4F65-98C1-5F8ABB992859}" dt="2021-09-30T15:08:37.598" v="15920" actId="26606"/>
          <ac:spMkLst>
            <pc:docMk/>
            <pc:sldMk cId="1749479845" sldId="302"/>
            <ac:spMk id="35" creationId="{38858386-6277-439F-A0DA-C0BD4CF27685}"/>
          </ac:spMkLst>
        </pc:spChg>
        <pc:spChg chg="add">
          <ac:chgData name="GREEN, MEGAN E." userId="8159b25c-dbed-43fc-bb0a-b8228f6a721a" providerId="ADAL" clId="{6D0C8915-3902-4F65-98C1-5F8ABB992859}" dt="2021-09-30T15:08:37.598" v="15920" actId="26606"/>
          <ac:spMkLst>
            <pc:docMk/>
            <pc:sldMk cId="1749479845" sldId="302"/>
            <ac:spMk id="37" creationId="{358614CD-C994-4F15-A558-41234131CC20}"/>
          </ac:spMkLst>
        </pc:spChg>
        <pc:spChg chg="add">
          <ac:chgData name="GREEN, MEGAN E." userId="8159b25c-dbed-43fc-bb0a-b8228f6a721a" providerId="ADAL" clId="{6D0C8915-3902-4F65-98C1-5F8ABB992859}" dt="2021-09-30T15:08:37.598" v="15920" actId="26606"/>
          <ac:spMkLst>
            <pc:docMk/>
            <pc:sldMk cId="1749479845" sldId="302"/>
            <ac:spMk id="39" creationId="{14722C48-F96D-4D68-B7D0-A423A2DE04F0}"/>
          </ac:spMkLst>
        </pc:spChg>
        <pc:grpChg chg="add del">
          <ac:chgData name="GREEN, MEGAN E." userId="8159b25c-dbed-43fc-bb0a-b8228f6a721a" providerId="ADAL" clId="{6D0C8915-3902-4F65-98C1-5F8ABB992859}" dt="2021-09-30T15:08:06.400" v="15912" actId="26606"/>
          <ac:grpSpMkLst>
            <pc:docMk/>
            <pc:sldMk cId="1749479845" sldId="302"/>
            <ac:grpSpMk id="13" creationId="{16DBFAD4-B5FC-442B-A283-381B01B195F7}"/>
          </ac:grpSpMkLst>
        </pc:grpChg>
        <pc:grpChg chg="add del">
          <ac:chgData name="GREEN, MEGAN E." userId="8159b25c-dbed-43fc-bb0a-b8228f6a721a" providerId="ADAL" clId="{6D0C8915-3902-4F65-98C1-5F8ABB992859}" dt="2021-09-30T15:08:06.400" v="15912" actId="26606"/>
          <ac:grpSpMkLst>
            <pc:docMk/>
            <pc:sldMk cId="1749479845" sldId="302"/>
            <ac:grpSpMk id="19" creationId="{AF001A23-2767-4A31-BD30-56112DE9527E}"/>
          </ac:grpSpMkLst>
        </pc:grpChg>
        <pc:picChg chg="add mod">
          <ac:chgData name="GREEN, MEGAN E." userId="8159b25c-dbed-43fc-bb0a-b8228f6a721a" providerId="ADAL" clId="{6D0C8915-3902-4F65-98C1-5F8ABB992859}" dt="2021-09-30T15:08:37.598" v="15920" actId="26606"/>
          <ac:picMkLst>
            <pc:docMk/>
            <pc:sldMk cId="1749479845" sldId="302"/>
            <ac:picMk id="4" creationId="{1F3A8FC6-E30D-4755-8D03-630CEF15F6C2}"/>
          </ac:picMkLst>
        </pc:picChg>
        <pc:picChg chg="add mod">
          <ac:chgData name="GREEN, MEGAN E." userId="8159b25c-dbed-43fc-bb0a-b8228f6a721a" providerId="ADAL" clId="{6D0C8915-3902-4F65-98C1-5F8ABB992859}" dt="2021-10-04T18:14:03.829" v="16217" actId="14100"/>
          <ac:picMkLst>
            <pc:docMk/>
            <pc:sldMk cId="1749479845" sldId="302"/>
            <ac:picMk id="10" creationId="{D32A0168-A7B0-43DE-AC24-0500CFB05D1C}"/>
          </ac:picMkLst>
        </pc:picChg>
        <pc:cxnChg chg="add del">
          <ac:chgData name="GREEN, MEGAN E." userId="8159b25c-dbed-43fc-bb0a-b8228f6a721a" providerId="ADAL" clId="{6D0C8915-3902-4F65-98C1-5F8ABB992859}" dt="2021-09-30T15:08:37.598" v="15920" actId="26606"/>
          <ac:cxnSpMkLst>
            <pc:docMk/>
            <pc:sldMk cId="1749479845" sldId="302"/>
            <ac:cxnSpMk id="30" creationId="{2B71B7AA-476F-462D-B90B-42F79F03AD18}"/>
          </ac:cxnSpMkLst>
        </pc:cxnChg>
      </pc:sldChg>
      <pc:sldChg chg="addSp delSp modSp add mod setBg delDesignElem modNotesTx">
        <pc:chgData name="GREEN, MEGAN E." userId="8159b25c-dbed-43fc-bb0a-b8228f6a721a" providerId="ADAL" clId="{6D0C8915-3902-4F65-98C1-5F8ABB992859}" dt="2021-09-30T14:29:05.328" v="14342" actId="1076"/>
        <pc:sldMkLst>
          <pc:docMk/>
          <pc:sldMk cId="1272561121" sldId="303"/>
        </pc:sldMkLst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1272561121" sldId="303"/>
            <ac:spMk id="7" creationId="{FA09304C-28F7-4E8D-883F-50432A7C9460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1272561121" sldId="303"/>
            <ac:spMk id="9" creationId="{29AD6DE7-4C8D-496F-A9FF-3442D00D8D0E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1272561121" sldId="303"/>
            <ac:spMk id="11" creationId="{447C25D7-975B-4E64-A3A6-AA09C579527C}"/>
          </ac:spMkLst>
        </pc:spChg>
        <pc:picChg chg="add mod">
          <ac:chgData name="GREEN, MEGAN E." userId="8159b25c-dbed-43fc-bb0a-b8228f6a721a" providerId="ADAL" clId="{6D0C8915-3902-4F65-98C1-5F8ABB992859}" dt="2021-09-23T13:03:44.395" v="12313" actId="26606"/>
          <ac:picMkLst>
            <pc:docMk/>
            <pc:sldMk cId="1272561121" sldId="303"/>
            <ac:picMk id="2" creationId="{82E21061-BB48-4EE4-903E-A37001F5E65C}"/>
          </ac:picMkLst>
        </pc:picChg>
      </pc:sldChg>
      <pc:sldChg chg="addSp delSp modSp add mod ord setBg setClrOvrMap delDesignElem">
        <pc:chgData name="GREEN, MEGAN E." userId="8159b25c-dbed-43fc-bb0a-b8228f6a721a" providerId="ADAL" clId="{6D0C8915-3902-4F65-98C1-5F8ABB992859}" dt="2021-10-04T18:13:17.036" v="16215" actId="20577"/>
        <pc:sldMkLst>
          <pc:docMk/>
          <pc:sldMk cId="3369503702" sldId="304"/>
        </pc:sldMkLst>
        <pc:spChg chg="del">
          <ac:chgData name="GREEN, MEGAN E." userId="8159b25c-dbed-43fc-bb0a-b8228f6a721a" providerId="ADAL" clId="{6D0C8915-3902-4F65-98C1-5F8ABB992859}" dt="2021-09-23T13:17:30.112" v="12567" actId="2696"/>
          <ac:spMkLst>
            <pc:docMk/>
            <pc:sldMk cId="3369503702" sldId="304"/>
            <ac:spMk id="2" creationId="{AF2D7817-07A2-45AA-B813-C9FF2AB4BEBB}"/>
          </ac:spMkLst>
        </pc:spChg>
        <pc:spChg chg="add del mod">
          <ac:chgData name="GREEN, MEGAN E." userId="8159b25c-dbed-43fc-bb0a-b8228f6a721a" providerId="ADAL" clId="{6D0C8915-3902-4F65-98C1-5F8ABB992859}" dt="2021-09-23T16:30:41.095" v="13051" actId="11529"/>
          <ac:spMkLst>
            <pc:docMk/>
            <pc:sldMk cId="3369503702" sldId="304"/>
            <ac:spMk id="3" creationId="{DD1E4EF7-F918-4EF9-9B8C-B528004F7613}"/>
          </ac:spMkLst>
        </pc:spChg>
        <pc:spChg chg="del">
          <ac:chgData name="GREEN, MEGAN E." userId="8159b25c-dbed-43fc-bb0a-b8228f6a721a" providerId="ADAL" clId="{6D0C8915-3902-4F65-98C1-5F8ABB992859}" dt="2021-09-23T13:17:30.112" v="12567" actId="2696"/>
          <ac:spMkLst>
            <pc:docMk/>
            <pc:sldMk cId="3369503702" sldId="304"/>
            <ac:spMk id="3" creationId="{E99D31F4-8931-4F0C-94FC-195B9E04F9C3}"/>
          </ac:spMkLst>
        </pc:spChg>
        <pc:spChg chg="add mod ord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369503702" sldId="304"/>
            <ac:spMk id="4" creationId="{F18DE5B5-62D0-418C-BAD7-63EDB2797327}"/>
          </ac:spMkLst>
        </pc:spChg>
        <pc:spChg chg="add del mod">
          <ac:chgData name="GREEN, MEGAN E." userId="8159b25c-dbed-43fc-bb0a-b8228f6a721a" providerId="ADAL" clId="{6D0C8915-3902-4F65-98C1-5F8ABB992859}" dt="2021-09-23T13:18:25.711" v="12697" actId="478"/>
          <ac:spMkLst>
            <pc:docMk/>
            <pc:sldMk cId="3369503702" sldId="304"/>
            <ac:spMk id="5" creationId="{E6A112F3-FDD2-481A-B293-45951F72764C}"/>
          </ac:spMkLst>
        </pc:spChg>
        <pc:spChg chg="add del">
          <ac:chgData name="GREEN, MEGAN E." userId="8159b25c-dbed-43fc-bb0a-b8228f6a721a" providerId="ADAL" clId="{6D0C8915-3902-4F65-98C1-5F8ABB992859}" dt="2021-09-23T15:03:14.638" v="13025" actId="26606"/>
          <ac:spMkLst>
            <pc:docMk/>
            <pc:sldMk cId="3369503702" sldId="304"/>
            <ac:spMk id="13" creationId="{3C06EAFD-0C69-4B3B-BEA7-E7E11DDF9C43}"/>
          </ac:spMkLst>
        </pc:spChg>
        <pc:spChg chg="add del">
          <ac:chgData name="GREEN, MEGAN E." userId="8159b25c-dbed-43fc-bb0a-b8228f6a721a" providerId="ADAL" clId="{6D0C8915-3902-4F65-98C1-5F8ABB992859}" dt="2021-09-23T15:03:14.638" v="13025" actId="26606"/>
          <ac:spMkLst>
            <pc:docMk/>
            <pc:sldMk cId="3369503702" sldId="304"/>
            <ac:spMk id="15" creationId="{A4066C89-42FB-4624-9AFE-3A31B36491B5}"/>
          </ac:spMkLst>
        </pc:spChg>
        <pc:spChg chg="add del">
          <ac:chgData name="GREEN, MEGAN E." userId="8159b25c-dbed-43fc-bb0a-b8228f6a721a" providerId="ADAL" clId="{6D0C8915-3902-4F65-98C1-5F8ABB992859}" dt="2021-09-23T15:03:14.638" v="13025" actId="26606"/>
          <ac:spMkLst>
            <pc:docMk/>
            <pc:sldMk cId="3369503702" sldId="304"/>
            <ac:spMk id="17" creationId="{BA218FBC-B2D6-48CA-9289-C4110162EDAD}"/>
          </ac:spMkLst>
        </pc:spChg>
        <pc:spChg chg="add del">
          <ac:chgData name="GREEN, MEGAN E." userId="8159b25c-dbed-43fc-bb0a-b8228f6a721a" providerId="ADAL" clId="{6D0C8915-3902-4F65-98C1-5F8ABB992859}" dt="2021-09-23T15:03:14.638" v="13025" actId="26606"/>
          <ac:spMkLst>
            <pc:docMk/>
            <pc:sldMk cId="3369503702" sldId="304"/>
            <ac:spMk id="19" creationId="{2DED9084-49DA-4911-ACB7-5F9E4DEFA039}"/>
          </ac:spMkLst>
        </pc:spChg>
        <pc:spChg chg="add del">
          <ac:chgData name="GREEN, MEGAN E." userId="8159b25c-dbed-43fc-bb0a-b8228f6a721a" providerId="ADAL" clId="{6D0C8915-3902-4F65-98C1-5F8ABB992859}" dt="2021-09-23T15:03:16.439" v="13027" actId="26606"/>
          <ac:spMkLst>
            <pc:docMk/>
            <pc:sldMk cId="3369503702" sldId="304"/>
            <ac:spMk id="22" creationId="{4FCA88C2-C73C-4062-A097-8FBCE3090BEA}"/>
          </ac:spMkLst>
        </pc:spChg>
        <pc:spChg chg="add del">
          <ac:chgData name="GREEN, MEGAN E." userId="8159b25c-dbed-43fc-bb0a-b8228f6a721a" providerId="ADAL" clId="{6D0C8915-3902-4F65-98C1-5F8ABB992859}" dt="2021-09-23T15:03:16.439" v="13027" actId="26606"/>
          <ac:spMkLst>
            <pc:docMk/>
            <pc:sldMk cId="3369503702" sldId="304"/>
            <ac:spMk id="23" creationId="{83981C21-E132-4402-B31B-D725C1CE77D2}"/>
          </ac:spMkLst>
        </pc:spChg>
        <pc:spChg chg="add del">
          <ac:chgData name="GREEN, MEGAN E." userId="8159b25c-dbed-43fc-bb0a-b8228f6a721a" providerId="ADAL" clId="{6D0C8915-3902-4F65-98C1-5F8ABB992859}" dt="2021-09-23T15:03:16.439" v="13027" actId="26606"/>
          <ac:spMkLst>
            <pc:docMk/>
            <pc:sldMk cId="3369503702" sldId="304"/>
            <ac:spMk id="24" creationId="{6A685C77-4E84-486A-9AE5-F3635BE98EFB}"/>
          </ac:spMkLst>
        </pc:spChg>
        <pc:spChg chg="add del">
          <ac:chgData name="GREEN, MEGAN E." userId="8159b25c-dbed-43fc-bb0a-b8228f6a721a" providerId="ADAL" clId="{6D0C8915-3902-4F65-98C1-5F8ABB992859}" dt="2021-09-23T15:03:16.439" v="13027" actId="26606"/>
          <ac:spMkLst>
            <pc:docMk/>
            <pc:sldMk cId="3369503702" sldId="304"/>
            <ac:spMk id="25" creationId="{E55C1C3E-5158-47F3-8FD9-14B22C3E6EAD}"/>
          </ac:spMkLst>
        </pc:spChg>
        <pc:spChg chg="add del">
          <ac:chgData name="GREEN, MEGAN E." userId="8159b25c-dbed-43fc-bb0a-b8228f6a721a" providerId="ADAL" clId="{6D0C8915-3902-4F65-98C1-5F8ABB992859}" dt="2021-09-23T16:29:13.315" v="13038" actId="26606"/>
          <ac:spMkLst>
            <pc:docMk/>
            <pc:sldMk cId="3369503702" sldId="304"/>
            <ac:spMk id="28" creationId="{5118BA95-03E7-41B7-B442-0AF8C0A7FF68}"/>
          </ac:spMkLst>
        </pc:spChg>
        <pc:spChg chg="add del">
          <ac:chgData name="GREEN, MEGAN E." userId="8159b25c-dbed-43fc-bb0a-b8228f6a721a" providerId="ADAL" clId="{6D0C8915-3902-4F65-98C1-5F8ABB992859}" dt="2021-09-23T16:29:13.315" v="13038" actId="26606"/>
          <ac:spMkLst>
            <pc:docMk/>
            <pc:sldMk cId="3369503702" sldId="304"/>
            <ac:spMk id="31" creationId="{AD9B3EAD-A2B3-42C4-927C-3455E3E69EE6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369503702" sldId="304"/>
            <ac:spMk id="40" creationId="{2A0E4E09-FC02-4ADC-951A-3FFA90B6FE39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369503702" sldId="304"/>
            <ac:spMk id="42" creationId="{9453FF84-60C1-4EA8-B49B-1B8C2D0C589F}"/>
          </ac:spMkLst>
        </pc:spChg>
        <pc:grpChg chg="add del">
          <ac:chgData name="GREEN, MEGAN E." userId="8159b25c-dbed-43fc-bb0a-b8228f6a721a" providerId="ADAL" clId="{6D0C8915-3902-4F65-98C1-5F8ABB992859}" dt="2021-09-23T15:03:14.638" v="13025" actId="26606"/>
          <ac:grpSpMkLst>
            <pc:docMk/>
            <pc:sldMk cId="3369503702" sldId="304"/>
            <ac:grpSpMk id="9" creationId="{132FD491-28F3-42E7-AEBF-A9E3C462C92A}"/>
          </ac:grpSpMkLst>
        </pc:grpChg>
        <pc:grpChg chg="add del">
          <ac:chgData name="GREEN, MEGAN E." userId="8159b25c-dbed-43fc-bb0a-b8228f6a721a" providerId="ADAL" clId="{6D0C8915-3902-4F65-98C1-5F8ABB992859}" dt="2021-09-23T15:03:16.439" v="13027" actId="26606"/>
          <ac:grpSpMkLst>
            <pc:docMk/>
            <pc:sldMk cId="3369503702" sldId="304"/>
            <ac:grpSpMk id="21" creationId="{132FD491-28F3-42E7-AEBF-A9E3C462C92A}"/>
          </ac:grpSpMkLst>
        </pc:grpChg>
        <pc:grpChg chg="add del">
          <ac:chgData name="GREEN, MEGAN E." userId="8159b25c-dbed-43fc-bb0a-b8228f6a721a" providerId="ADAL" clId="{6D0C8915-3902-4F65-98C1-5F8ABB992859}" dt="2021-09-23T16:29:13.315" v="13038" actId="26606"/>
          <ac:grpSpMkLst>
            <pc:docMk/>
            <pc:sldMk cId="3369503702" sldId="304"/>
            <ac:grpSpMk id="27" creationId="{132FD491-28F3-42E7-AEBF-A9E3C462C92A}"/>
          </ac:grpSpMkLst>
        </pc:grpChg>
        <pc:grpChg chg="add del">
          <ac:chgData name="GREEN, MEGAN E." userId="8159b25c-dbed-43fc-bb0a-b8228f6a721a" providerId="ADAL" clId="{6D0C8915-3902-4F65-98C1-5F8ABB992859}" dt="2021-09-23T16:29:13.315" v="13038" actId="26606"/>
          <ac:grpSpMkLst>
            <pc:docMk/>
            <pc:sldMk cId="3369503702" sldId="304"/>
            <ac:grpSpMk id="29" creationId="{E799C3D5-7D55-4046-808C-F290F456D6EF}"/>
          </ac:grpSpMkLst>
        </pc:grpChg>
        <pc:grpChg chg="add del">
          <ac:chgData name="GREEN, MEGAN E." userId="8159b25c-dbed-43fc-bb0a-b8228f6a721a" providerId="ADAL" clId="{6D0C8915-3902-4F65-98C1-5F8ABB992859}" dt="2021-09-30T14:29:05.328" v="14342" actId="1076"/>
          <ac:grpSpMkLst>
            <pc:docMk/>
            <pc:sldMk cId="3369503702" sldId="304"/>
            <ac:grpSpMk id="36" creationId="{16DBFAD4-B5FC-442B-A283-381B01B195F7}"/>
          </ac:grpSpMkLst>
        </pc:grpChg>
        <pc:picChg chg="add mod">
          <ac:chgData name="GREEN, MEGAN E." userId="8159b25c-dbed-43fc-bb0a-b8228f6a721a" providerId="ADAL" clId="{6D0C8915-3902-4F65-98C1-5F8ABB992859}" dt="2021-09-23T16:29:21.843" v="13039" actId="1076"/>
          <ac:picMkLst>
            <pc:docMk/>
            <pc:sldMk cId="3369503702" sldId="304"/>
            <ac:picMk id="2" creationId="{37097FBF-798C-46D2-89BA-009F4124F29B}"/>
          </ac:picMkLst>
        </pc:picChg>
      </pc:sldChg>
      <pc:sldChg chg="add del">
        <pc:chgData name="GREEN, MEGAN E." userId="8159b25c-dbed-43fc-bb0a-b8228f6a721a" providerId="ADAL" clId="{6D0C8915-3902-4F65-98C1-5F8ABB992859}" dt="2021-09-24T14:54:02.581" v="13319" actId="2696"/>
        <pc:sldMkLst>
          <pc:docMk/>
          <pc:sldMk cId="1183615071" sldId="305"/>
        </pc:sldMkLst>
      </pc:sldChg>
      <pc:sldChg chg="addSp delSp modSp add mod setBg delDesignElem">
        <pc:chgData name="GREEN, MEGAN E." userId="8159b25c-dbed-43fc-bb0a-b8228f6a721a" providerId="ADAL" clId="{6D0C8915-3902-4F65-98C1-5F8ABB992859}" dt="2021-09-30T14:29:05.328" v="14342" actId="1076"/>
        <pc:sldMkLst>
          <pc:docMk/>
          <pc:sldMk cId="3778394871" sldId="306"/>
        </pc:sldMkLst>
        <pc:spChg chg="mod">
          <ac:chgData name="GREEN, MEGAN E." userId="8159b25c-dbed-43fc-bb0a-b8228f6a721a" providerId="ADAL" clId="{6D0C8915-3902-4F65-98C1-5F8ABB992859}" dt="2021-09-23T15:02:00.285" v="13010" actId="26606"/>
          <ac:spMkLst>
            <pc:docMk/>
            <pc:sldMk cId="3778394871" sldId="306"/>
            <ac:spMk id="2" creationId="{5DA95114-E450-4314-A9EA-AF65F53E0A6C}"/>
          </ac:spMkLst>
        </pc:spChg>
        <pc:spChg chg="mod ord">
          <ac:chgData name="GREEN, MEGAN E." userId="8159b25c-dbed-43fc-bb0a-b8228f6a721a" providerId="ADAL" clId="{6D0C8915-3902-4F65-98C1-5F8ABB992859}" dt="2021-09-23T15:02:25.653" v="13023" actId="20577"/>
          <ac:spMkLst>
            <pc:docMk/>
            <pc:sldMk cId="3778394871" sldId="306"/>
            <ac:spMk id="3" creationId="{38202358-AF84-47A5-9FC1-4D1F49D5467E}"/>
          </ac:spMkLst>
        </pc:spChg>
        <pc:spChg chg="add del">
          <ac:chgData name="GREEN, MEGAN E." userId="8159b25c-dbed-43fc-bb0a-b8228f6a721a" providerId="ADAL" clId="{6D0C8915-3902-4F65-98C1-5F8ABB992859}" dt="2021-09-30T14:29:05.328" v="14342" actId="1076"/>
          <ac:spMkLst>
            <pc:docMk/>
            <pc:sldMk cId="3778394871" sldId="306"/>
            <ac:spMk id="9" creationId="{CAC6F186-990E-4A9E-9C75-88580953E2D2}"/>
          </ac:spMkLst>
        </pc:spChg>
        <pc:picChg chg="add mod">
          <ac:chgData name="GREEN, MEGAN E." userId="8159b25c-dbed-43fc-bb0a-b8228f6a721a" providerId="ADAL" clId="{6D0C8915-3902-4F65-98C1-5F8ABB992859}" dt="2021-09-23T15:02:00.285" v="13010" actId="26606"/>
          <ac:picMkLst>
            <pc:docMk/>
            <pc:sldMk cId="3778394871" sldId="306"/>
            <ac:picMk id="4" creationId="{F8EC99FA-7468-4B47-A6E7-3A29F1932544}"/>
          </ac:picMkLst>
        </pc:picChg>
      </pc:sldChg>
      <pc:sldChg chg="addSp delSp modSp add modAnim">
        <pc:chgData name="GREEN, MEGAN E." userId="8159b25c-dbed-43fc-bb0a-b8228f6a721a" providerId="ADAL" clId="{6D0C8915-3902-4F65-98C1-5F8ABB992859}" dt="2021-10-12T14:44:17.817" v="16793"/>
        <pc:sldMkLst>
          <pc:docMk/>
          <pc:sldMk cId="3319261127" sldId="307"/>
        </pc:sldMkLst>
        <pc:spChg chg="mod">
          <ac:chgData name="GREEN, MEGAN E." userId="8159b25c-dbed-43fc-bb0a-b8228f6a721a" providerId="ADAL" clId="{6D0C8915-3902-4F65-98C1-5F8ABB992859}" dt="2021-10-12T14:25:41.912" v="16640" actId="14100"/>
          <ac:spMkLst>
            <pc:docMk/>
            <pc:sldMk cId="3319261127" sldId="307"/>
            <ac:spMk id="2" creationId="{7718E074-31EA-4D2B-AD34-8137AEFA9D67}"/>
          </ac:spMkLst>
        </pc:spChg>
        <pc:spChg chg="mod">
          <ac:chgData name="GREEN, MEGAN E." userId="8159b25c-dbed-43fc-bb0a-b8228f6a721a" providerId="ADAL" clId="{6D0C8915-3902-4F65-98C1-5F8ABB992859}" dt="2021-10-12T14:27:45.925" v="16774" actId="20577"/>
          <ac:spMkLst>
            <pc:docMk/>
            <pc:sldMk cId="3319261127" sldId="307"/>
            <ac:spMk id="3" creationId="{D4D83E8E-FEC8-4173-A423-A85D6DA6D030}"/>
          </ac:spMkLst>
        </pc:spChg>
        <pc:spChg chg="add mod">
          <ac:chgData name="GREEN, MEGAN E." userId="8159b25c-dbed-43fc-bb0a-b8228f6a721a" providerId="ADAL" clId="{6D0C8915-3902-4F65-98C1-5F8ABB992859}" dt="2021-10-12T14:27:13.721" v="16733" actId="20577"/>
          <ac:spMkLst>
            <pc:docMk/>
            <pc:sldMk cId="3319261127" sldId="307"/>
            <ac:spMk id="4" creationId="{9FE2439F-3A97-4F46-80F8-84525DBA125C}"/>
          </ac:spMkLst>
        </pc:spChg>
        <pc:picChg chg="add mod">
          <ac:chgData name="GREEN, MEGAN E." userId="8159b25c-dbed-43fc-bb0a-b8228f6a721a" providerId="ADAL" clId="{6D0C8915-3902-4F65-98C1-5F8ABB992859}" dt="2021-09-27T14:13:58.761" v="14201" actId="14100"/>
          <ac:picMkLst>
            <pc:docMk/>
            <pc:sldMk cId="3319261127" sldId="307"/>
            <ac:picMk id="5" creationId="{0BD9ECA8-1273-4D3A-A355-3CDF6659DFB7}"/>
          </ac:picMkLst>
        </pc:picChg>
        <pc:picChg chg="add del mod">
          <ac:chgData name="GREEN, MEGAN E." userId="8159b25c-dbed-43fc-bb0a-b8228f6a721a" providerId="ADAL" clId="{6D0C8915-3902-4F65-98C1-5F8ABB992859}" dt="2021-09-27T14:13:18.076" v="14194" actId="478"/>
          <ac:picMkLst>
            <pc:docMk/>
            <pc:sldMk cId="3319261127" sldId="307"/>
            <ac:picMk id="6" creationId="{E69058BD-E84B-4993-9D5C-D2D427DC3004}"/>
          </ac:picMkLst>
        </pc:picChg>
        <pc:picChg chg="add mod">
          <ac:chgData name="GREEN, MEGAN E." userId="8159b25c-dbed-43fc-bb0a-b8228f6a721a" providerId="ADAL" clId="{6D0C8915-3902-4F65-98C1-5F8ABB992859}" dt="2021-10-12T14:26:32.191" v="16723" actId="1076"/>
          <ac:picMkLst>
            <pc:docMk/>
            <pc:sldMk cId="3319261127" sldId="307"/>
            <ac:picMk id="7" creationId="{4E40E963-4E8E-418B-8A3A-ACD97EF85065}"/>
          </ac:picMkLst>
        </pc:picChg>
      </pc:sldChg>
      <pc:sldChg chg="addSp delSp modSp add mod setBg">
        <pc:chgData name="GREEN, MEGAN E." userId="8159b25c-dbed-43fc-bb0a-b8228f6a721a" providerId="ADAL" clId="{6D0C8915-3902-4F65-98C1-5F8ABB992859}" dt="2021-09-30T14:45:43.682" v="15025" actId="14100"/>
        <pc:sldMkLst>
          <pc:docMk/>
          <pc:sldMk cId="1289919423" sldId="308"/>
        </pc:sldMkLst>
        <pc:spChg chg="mod">
          <ac:chgData name="GREEN, MEGAN E." userId="8159b25c-dbed-43fc-bb0a-b8228f6a721a" providerId="ADAL" clId="{6D0C8915-3902-4F65-98C1-5F8ABB992859}" dt="2021-09-30T14:45:43.682" v="15025" actId="14100"/>
          <ac:spMkLst>
            <pc:docMk/>
            <pc:sldMk cId="1289919423" sldId="308"/>
            <ac:spMk id="2" creationId="{1041EF89-D95D-465C-B0E0-37FE110F347A}"/>
          </ac:spMkLst>
        </pc:spChg>
        <pc:spChg chg="del mod">
          <ac:chgData name="GREEN, MEGAN E." userId="8159b25c-dbed-43fc-bb0a-b8228f6a721a" providerId="ADAL" clId="{6D0C8915-3902-4F65-98C1-5F8ABB992859}" dt="2021-09-30T14:44:55.494" v="15010" actId="26606"/>
          <ac:spMkLst>
            <pc:docMk/>
            <pc:sldMk cId="1289919423" sldId="308"/>
            <ac:spMk id="6" creationId="{8F170519-7D3E-486E-A82D-19D9E140366B}"/>
          </ac:spMkLst>
        </pc:spChg>
        <pc:spChg chg="add del">
          <ac:chgData name="GREEN, MEGAN E." userId="8159b25c-dbed-43fc-bb0a-b8228f6a721a" providerId="ADAL" clId="{6D0C8915-3902-4F65-98C1-5F8ABB992859}" dt="2021-09-30T14:45:22.169" v="15018" actId="26606"/>
          <ac:spMkLst>
            <pc:docMk/>
            <pc:sldMk cId="1289919423" sldId="308"/>
            <ac:spMk id="9" creationId="{5118BA95-03E7-41B7-B442-0AF8C0A7FF68}"/>
          </ac:spMkLst>
        </pc:spChg>
        <pc:spChg chg="add del">
          <ac:chgData name="GREEN, MEGAN E." userId="8159b25c-dbed-43fc-bb0a-b8228f6a721a" providerId="ADAL" clId="{6D0C8915-3902-4F65-98C1-5F8ABB992859}" dt="2021-09-30T14:45:22.169" v="15018" actId="26606"/>
          <ac:spMkLst>
            <pc:docMk/>
            <pc:sldMk cId="1289919423" sldId="308"/>
            <ac:spMk id="11" creationId="{059D8741-EAD6-41B1-A882-70D70FC35821}"/>
          </ac:spMkLst>
        </pc:spChg>
        <pc:spChg chg="add del">
          <ac:chgData name="GREEN, MEGAN E." userId="8159b25c-dbed-43fc-bb0a-b8228f6a721a" providerId="ADAL" clId="{6D0C8915-3902-4F65-98C1-5F8ABB992859}" dt="2021-09-30T14:45:22.169" v="15018" actId="26606"/>
          <ac:spMkLst>
            <pc:docMk/>
            <pc:sldMk cId="1289919423" sldId="308"/>
            <ac:spMk id="13" creationId="{45444F36-3103-4D11-A25F-C054D4606DA4}"/>
          </ac:spMkLst>
        </pc:spChg>
        <pc:spChg chg="add del">
          <ac:chgData name="GREEN, MEGAN E." userId="8159b25c-dbed-43fc-bb0a-b8228f6a721a" providerId="ADAL" clId="{6D0C8915-3902-4F65-98C1-5F8ABB992859}" dt="2021-09-30T14:45:22.169" v="15018" actId="26606"/>
          <ac:spMkLst>
            <pc:docMk/>
            <pc:sldMk cId="1289919423" sldId="308"/>
            <ac:spMk id="15" creationId="{AD9B3EAD-A2B3-42C4-927C-3455E3E69EE6}"/>
          </ac:spMkLst>
        </pc:spChg>
        <pc:spChg chg="add del">
          <ac:chgData name="GREEN, MEGAN E." userId="8159b25c-dbed-43fc-bb0a-b8228f6a721a" providerId="ADAL" clId="{6D0C8915-3902-4F65-98C1-5F8ABB992859}" dt="2021-09-30T14:45:11.830" v="15012" actId="26606"/>
          <ac:spMkLst>
            <pc:docMk/>
            <pc:sldMk cId="1289919423" sldId="308"/>
            <ac:spMk id="20" creationId="{5118BA95-03E7-41B7-B442-0AF8C0A7FF68}"/>
          </ac:spMkLst>
        </pc:spChg>
        <pc:spChg chg="add del">
          <ac:chgData name="GREEN, MEGAN E." userId="8159b25c-dbed-43fc-bb0a-b8228f6a721a" providerId="ADAL" clId="{6D0C8915-3902-4F65-98C1-5F8ABB992859}" dt="2021-09-30T14:45:11.830" v="15012" actId="26606"/>
          <ac:spMkLst>
            <pc:docMk/>
            <pc:sldMk cId="1289919423" sldId="308"/>
            <ac:spMk id="22" creationId="{059D8741-EAD6-41B1-A882-70D70FC35821}"/>
          </ac:spMkLst>
        </pc:spChg>
        <pc:spChg chg="add del">
          <ac:chgData name="GREEN, MEGAN E." userId="8159b25c-dbed-43fc-bb0a-b8228f6a721a" providerId="ADAL" clId="{6D0C8915-3902-4F65-98C1-5F8ABB992859}" dt="2021-09-30T14:45:11.830" v="15012" actId="26606"/>
          <ac:spMkLst>
            <pc:docMk/>
            <pc:sldMk cId="1289919423" sldId="308"/>
            <ac:spMk id="24" creationId="{45444F36-3103-4D11-A25F-C054D4606DA4}"/>
          </ac:spMkLst>
        </pc:spChg>
        <pc:spChg chg="add del">
          <ac:chgData name="GREEN, MEGAN E." userId="8159b25c-dbed-43fc-bb0a-b8228f6a721a" providerId="ADAL" clId="{6D0C8915-3902-4F65-98C1-5F8ABB992859}" dt="2021-09-30T14:45:11.830" v="15012" actId="26606"/>
          <ac:spMkLst>
            <pc:docMk/>
            <pc:sldMk cId="1289919423" sldId="308"/>
            <ac:spMk id="26" creationId="{AD9B3EAD-A2B3-42C4-927C-3455E3E69EE6}"/>
          </ac:spMkLst>
        </pc:spChg>
        <pc:spChg chg="add del">
          <ac:chgData name="GREEN, MEGAN E." userId="8159b25c-dbed-43fc-bb0a-b8228f6a721a" providerId="ADAL" clId="{6D0C8915-3902-4F65-98C1-5F8ABB992859}" dt="2021-09-30T14:45:15.859" v="15014" actId="26606"/>
          <ac:spMkLst>
            <pc:docMk/>
            <pc:sldMk cId="1289919423" sldId="308"/>
            <ac:spMk id="28" creationId="{5118BA95-03E7-41B7-B442-0AF8C0A7FF68}"/>
          </ac:spMkLst>
        </pc:spChg>
        <pc:spChg chg="add del">
          <ac:chgData name="GREEN, MEGAN E." userId="8159b25c-dbed-43fc-bb0a-b8228f6a721a" providerId="ADAL" clId="{6D0C8915-3902-4F65-98C1-5F8ABB992859}" dt="2021-09-30T14:45:15.859" v="15014" actId="26606"/>
          <ac:spMkLst>
            <pc:docMk/>
            <pc:sldMk cId="1289919423" sldId="308"/>
            <ac:spMk id="29" creationId="{059D8741-EAD6-41B1-A882-70D70FC35821}"/>
          </ac:spMkLst>
        </pc:spChg>
        <pc:spChg chg="add del">
          <ac:chgData name="GREEN, MEGAN E." userId="8159b25c-dbed-43fc-bb0a-b8228f6a721a" providerId="ADAL" clId="{6D0C8915-3902-4F65-98C1-5F8ABB992859}" dt="2021-09-30T14:45:15.859" v="15014" actId="26606"/>
          <ac:spMkLst>
            <pc:docMk/>
            <pc:sldMk cId="1289919423" sldId="308"/>
            <ac:spMk id="30" creationId="{45444F36-3103-4D11-A25F-C054D4606DA4}"/>
          </ac:spMkLst>
        </pc:spChg>
        <pc:spChg chg="add del">
          <ac:chgData name="GREEN, MEGAN E." userId="8159b25c-dbed-43fc-bb0a-b8228f6a721a" providerId="ADAL" clId="{6D0C8915-3902-4F65-98C1-5F8ABB992859}" dt="2021-09-30T14:45:15.859" v="15014" actId="26606"/>
          <ac:spMkLst>
            <pc:docMk/>
            <pc:sldMk cId="1289919423" sldId="308"/>
            <ac:spMk id="31" creationId="{AD9B3EAD-A2B3-42C4-927C-3455E3E69EE6}"/>
          </ac:spMkLst>
        </pc:spChg>
        <pc:spChg chg="add del">
          <ac:chgData name="GREEN, MEGAN E." userId="8159b25c-dbed-43fc-bb0a-b8228f6a721a" providerId="ADAL" clId="{6D0C8915-3902-4F65-98C1-5F8ABB992859}" dt="2021-09-30T14:45:17.269" v="15016" actId="26606"/>
          <ac:spMkLst>
            <pc:docMk/>
            <pc:sldMk cId="1289919423" sldId="308"/>
            <ac:spMk id="33" creationId="{3FD711E9-7F79-40A9-8D9E-4AE293C154A5}"/>
          </ac:spMkLst>
        </pc:spChg>
        <pc:spChg chg="add del">
          <ac:chgData name="GREEN, MEGAN E." userId="8159b25c-dbed-43fc-bb0a-b8228f6a721a" providerId="ADAL" clId="{6D0C8915-3902-4F65-98C1-5F8ABB992859}" dt="2021-09-30T14:45:22.169" v="15018" actId="26606"/>
          <ac:spMkLst>
            <pc:docMk/>
            <pc:sldMk cId="1289919423" sldId="308"/>
            <ac:spMk id="35" creationId="{3FD711E9-7F79-40A9-8D9E-4AE293C154A5}"/>
          </ac:spMkLst>
        </pc:spChg>
        <pc:graphicFrameChg chg="add mod modGraphic">
          <ac:chgData name="GREEN, MEGAN E." userId="8159b25c-dbed-43fc-bb0a-b8228f6a721a" providerId="ADAL" clId="{6D0C8915-3902-4F65-98C1-5F8ABB992859}" dt="2021-09-30T14:45:22.169" v="15018" actId="26606"/>
          <ac:graphicFrameMkLst>
            <pc:docMk/>
            <pc:sldMk cId="1289919423" sldId="308"/>
            <ac:graphicFrameMk id="5" creationId="{11F10DA4-E992-4105-8183-6CB85112E9EB}"/>
          </ac:graphicFrameMkLst>
        </pc:graphicFrameChg>
      </pc:sldChg>
      <pc:sldChg chg="addSp delSp modSp add mod setBg delDesignElem">
        <pc:chgData name="GREEN, MEGAN E." userId="8159b25c-dbed-43fc-bb0a-b8228f6a721a" providerId="ADAL" clId="{6D0C8915-3902-4F65-98C1-5F8ABB992859}" dt="2021-10-04T17:41:45.023" v="16174" actId="1076"/>
        <pc:sldMkLst>
          <pc:docMk/>
          <pc:sldMk cId="1744581536" sldId="309"/>
        </pc:sldMkLst>
        <pc:spChg chg="del">
          <ac:chgData name="GREEN, MEGAN E." userId="8159b25c-dbed-43fc-bb0a-b8228f6a721a" providerId="ADAL" clId="{6D0C8915-3902-4F65-98C1-5F8ABB992859}" dt="2021-09-30T14:37:07.963" v="14687" actId="1076"/>
          <ac:spMkLst>
            <pc:docMk/>
            <pc:sldMk cId="1744581536" sldId="309"/>
            <ac:spMk id="2" creationId="{993A169B-1DB2-4D5D-A1C1-661E140AFF96}"/>
          </ac:spMkLst>
        </pc:spChg>
        <pc:spChg chg="del">
          <ac:chgData name="GREEN, MEGAN E." userId="8159b25c-dbed-43fc-bb0a-b8228f6a721a" providerId="ADAL" clId="{6D0C8915-3902-4F65-98C1-5F8ABB992859}" dt="2021-09-30T14:37:07.963" v="14687" actId="1076"/>
          <ac:spMkLst>
            <pc:docMk/>
            <pc:sldMk cId="1744581536" sldId="309"/>
            <ac:spMk id="3" creationId="{19F7C78B-045E-4EC0-B267-E2265D9E5F7E}"/>
          </ac:spMkLst>
        </pc:spChg>
        <pc:spChg chg="add mod">
          <ac:chgData name="GREEN, MEGAN E." userId="8159b25c-dbed-43fc-bb0a-b8228f6a721a" providerId="ADAL" clId="{6D0C8915-3902-4F65-98C1-5F8ABB992859}" dt="2021-09-30T14:39:46.769" v="14725" actId="20577"/>
          <ac:spMkLst>
            <pc:docMk/>
            <pc:sldMk cId="1744581536" sldId="309"/>
            <ac:spMk id="5" creationId="{C1EA423D-AA94-49E7-A357-FD0106E1C7DA}"/>
          </ac:spMkLst>
        </pc:spChg>
        <pc:spChg chg="add del">
          <ac:chgData name="GREEN, MEGAN E." userId="8159b25c-dbed-43fc-bb0a-b8228f6a721a" providerId="ADAL" clId="{6D0C8915-3902-4F65-98C1-5F8ABB992859}" dt="2021-09-30T14:39:09.857" v="14698" actId="26606"/>
          <ac:spMkLst>
            <pc:docMk/>
            <pc:sldMk cId="1744581536" sldId="309"/>
            <ac:spMk id="6" creationId="{FA09304C-28F7-4E8D-883F-50432A7C9460}"/>
          </ac:spMkLst>
        </pc:spChg>
        <pc:spChg chg="add del">
          <ac:chgData name="GREEN, MEGAN E." userId="8159b25c-dbed-43fc-bb0a-b8228f6a721a" providerId="ADAL" clId="{6D0C8915-3902-4F65-98C1-5F8ABB992859}" dt="2021-09-30T14:39:09.857" v="14698" actId="26606"/>
          <ac:spMkLst>
            <pc:docMk/>
            <pc:sldMk cId="1744581536" sldId="309"/>
            <ac:spMk id="7" creationId="{29AD6DE7-4C8D-496F-A9FF-3442D00D8D0E}"/>
          </ac:spMkLst>
        </pc:spChg>
        <pc:spChg chg="add del">
          <ac:chgData name="GREEN, MEGAN E." userId="8159b25c-dbed-43fc-bb0a-b8228f6a721a" providerId="ADAL" clId="{6D0C8915-3902-4F65-98C1-5F8ABB992859}" dt="2021-09-30T14:39:09.857" v="14698" actId="26606"/>
          <ac:spMkLst>
            <pc:docMk/>
            <pc:sldMk cId="1744581536" sldId="309"/>
            <ac:spMk id="8" creationId="{447C25D7-975B-4E64-A3A6-AA09C579527C}"/>
          </ac:spMkLst>
        </pc:spChg>
        <pc:spChg chg="add del">
          <ac:chgData name="GREEN, MEGAN E." userId="8159b25c-dbed-43fc-bb0a-b8228f6a721a" providerId="ADAL" clId="{6D0C8915-3902-4F65-98C1-5F8ABB992859}" dt="2021-09-30T14:37:15.311" v="14690" actId="26606"/>
          <ac:spMkLst>
            <pc:docMk/>
            <pc:sldMk cId="1744581536" sldId="309"/>
            <ac:spMk id="9" creationId="{FA09304C-28F7-4E8D-883F-50432A7C9460}"/>
          </ac:spMkLst>
        </pc:spChg>
        <pc:spChg chg="add del">
          <ac:chgData name="GREEN, MEGAN E." userId="8159b25c-dbed-43fc-bb0a-b8228f6a721a" providerId="ADAL" clId="{6D0C8915-3902-4F65-98C1-5F8ABB992859}" dt="2021-09-30T14:39:32.913" v="14701" actId="1076"/>
          <ac:spMkLst>
            <pc:docMk/>
            <pc:sldMk cId="1744581536" sldId="309"/>
            <ac:spMk id="10" creationId="{3E9FBC8E-8666-4442-8D7D-B250510CD44D}"/>
          </ac:spMkLst>
        </pc:spChg>
        <pc:spChg chg="add del">
          <ac:chgData name="GREEN, MEGAN E." userId="8159b25c-dbed-43fc-bb0a-b8228f6a721a" providerId="ADAL" clId="{6D0C8915-3902-4F65-98C1-5F8ABB992859}" dt="2021-09-30T14:37:15.311" v="14690" actId="26606"/>
          <ac:spMkLst>
            <pc:docMk/>
            <pc:sldMk cId="1744581536" sldId="309"/>
            <ac:spMk id="11" creationId="{29AD6DE7-4C8D-496F-A9FF-3442D00D8D0E}"/>
          </ac:spMkLst>
        </pc:spChg>
        <pc:spChg chg="add">
          <ac:chgData name="GREEN, MEGAN E." userId="8159b25c-dbed-43fc-bb0a-b8228f6a721a" providerId="ADAL" clId="{6D0C8915-3902-4F65-98C1-5F8ABB992859}" dt="2021-09-30T14:39:35.334" v="14702" actId="26606"/>
          <ac:spMkLst>
            <pc:docMk/>
            <pc:sldMk cId="1744581536" sldId="309"/>
            <ac:spMk id="12" creationId="{58AEBD96-C315-4F53-9D9E-0E20E993EBFA}"/>
          </ac:spMkLst>
        </pc:spChg>
        <pc:spChg chg="add del">
          <ac:chgData name="GREEN, MEGAN E." userId="8159b25c-dbed-43fc-bb0a-b8228f6a721a" providerId="ADAL" clId="{6D0C8915-3902-4F65-98C1-5F8ABB992859}" dt="2021-09-30T14:37:15.311" v="14690" actId="26606"/>
          <ac:spMkLst>
            <pc:docMk/>
            <pc:sldMk cId="1744581536" sldId="309"/>
            <ac:spMk id="13" creationId="{447C25D7-975B-4E64-A3A6-AA09C579527C}"/>
          </ac:spMkLst>
        </pc:spChg>
        <pc:spChg chg="add">
          <ac:chgData name="GREEN, MEGAN E." userId="8159b25c-dbed-43fc-bb0a-b8228f6a721a" providerId="ADAL" clId="{6D0C8915-3902-4F65-98C1-5F8ABB992859}" dt="2021-09-30T14:39:35.334" v="14702" actId="26606"/>
          <ac:spMkLst>
            <pc:docMk/>
            <pc:sldMk cId="1744581536" sldId="309"/>
            <ac:spMk id="14" creationId="{78916AAA-66F6-4DFA-88ED-7E27CF6B8DAD}"/>
          </ac:spMkLst>
        </pc:spChg>
        <pc:spChg chg="add">
          <ac:chgData name="GREEN, MEGAN E." userId="8159b25c-dbed-43fc-bb0a-b8228f6a721a" providerId="ADAL" clId="{6D0C8915-3902-4F65-98C1-5F8ABB992859}" dt="2021-09-30T14:39:35.334" v="14702" actId="26606"/>
          <ac:spMkLst>
            <pc:docMk/>
            <pc:sldMk cId="1744581536" sldId="309"/>
            <ac:spMk id="15" creationId="{9A3D0CE2-91FF-49B3-A5D8-181E900D7501}"/>
          </ac:spMkLst>
        </pc:spChg>
        <pc:spChg chg="add">
          <ac:chgData name="GREEN, MEGAN E." userId="8159b25c-dbed-43fc-bb0a-b8228f6a721a" providerId="ADAL" clId="{6D0C8915-3902-4F65-98C1-5F8ABB992859}" dt="2021-09-30T14:39:35.334" v="14702" actId="26606"/>
          <ac:spMkLst>
            <pc:docMk/>
            <pc:sldMk cId="1744581536" sldId="309"/>
            <ac:spMk id="20" creationId="{48FDEBDB-5859-4B9E-8810-2C5CFED093F3}"/>
          </ac:spMkLst>
        </pc:spChg>
        <pc:spChg chg="add mod">
          <ac:chgData name="GREEN, MEGAN E." userId="8159b25c-dbed-43fc-bb0a-b8228f6a721a" providerId="ADAL" clId="{6D0C8915-3902-4F65-98C1-5F8ABB992859}" dt="2021-09-30T14:44:36.259" v="15008" actId="1076"/>
          <ac:spMkLst>
            <pc:docMk/>
            <pc:sldMk cId="1744581536" sldId="309"/>
            <ac:spMk id="21" creationId="{234571ED-5FE0-4C76-A5DF-6164B4BFCDBD}"/>
          </ac:spMkLst>
        </pc:spChg>
        <pc:grpChg chg="add">
          <ac:chgData name="GREEN, MEGAN E." userId="8159b25c-dbed-43fc-bb0a-b8228f6a721a" providerId="ADAL" clId="{6D0C8915-3902-4F65-98C1-5F8ABB992859}" dt="2021-09-30T14:39:35.334" v="14702" actId="26606"/>
          <ac:grpSpMkLst>
            <pc:docMk/>
            <pc:sldMk cId="1744581536" sldId="309"/>
            <ac:grpSpMk id="16" creationId="{A137D43F-BAD6-47F1-AA65-AEEA38A2FF30}"/>
          </ac:grpSpMkLst>
        </pc:grpChg>
        <pc:graphicFrameChg chg="add mod modGraphic">
          <ac:chgData name="GREEN, MEGAN E." userId="8159b25c-dbed-43fc-bb0a-b8228f6a721a" providerId="ADAL" clId="{6D0C8915-3902-4F65-98C1-5F8ABB992859}" dt="2021-10-04T17:40:10.719" v="16041" actId="1076"/>
          <ac:graphicFrameMkLst>
            <pc:docMk/>
            <pc:sldMk cId="1744581536" sldId="309"/>
            <ac:graphicFrameMk id="19" creationId="{C5773F6A-FE0B-4E4C-8AB7-4DF93AB54093}"/>
          </ac:graphicFrameMkLst>
        </pc:graphicFrameChg>
        <pc:graphicFrameChg chg="add mod modGraphic">
          <ac:chgData name="GREEN, MEGAN E." userId="8159b25c-dbed-43fc-bb0a-b8228f6a721a" providerId="ADAL" clId="{6D0C8915-3902-4F65-98C1-5F8ABB992859}" dt="2021-10-04T17:40:06.495" v="16040" actId="1076"/>
          <ac:graphicFrameMkLst>
            <pc:docMk/>
            <pc:sldMk cId="1744581536" sldId="309"/>
            <ac:graphicFrameMk id="23" creationId="{F8076C59-7DC1-4C07-B83B-4CC5666AE772}"/>
          </ac:graphicFrameMkLst>
        </pc:graphicFrameChg>
        <pc:graphicFrameChg chg="add mod modGraphic">
          <ac:chgData name="GREEN, MEGAN E." userId="8159b25c-dbed-43fc-bb0a-b8228f6a721a" providerId="ADAL" clId="{6D0C8915-3902-4F65-98C1-5F8ABB992859}" dt="2021-10-04T17:41:45.023" v="16174" actId="1076"/>
          <ac:graphicFrameMkLst>
            <pc:docMk/>
            <pc:sldMk cId="1744581536" sldId="309"/>
            <ac:graphicFrameMk id="24" creationId="{E3E227B3-FEE3-429D-A8F8-91204DC87D15}"/>
          </ac:graphicFrameMkLst>
        </pc:graphicFrameChg>
        <pc:picChg chg="add del mod">
          <ac:chgData name="GREEN, MEGAN E." userId="8159b25c-dbed-43fc-bb0a-b8228f6a721a" providerId="ADAL" clId="{6D0C8915-3902-4F65-98C1-5F8ABB992859}" dt="2021-09-30T14:39:11.067" v="14699" actId="478"/>
          <ac:picMkLst>
            <pc:docMk/>
            <pc:sldMk cId="1744581536" sldId="309"/>
            <ac:picMk id="4" creationId="{63CDA123-57C2-427F-8F42-D8A3362AE71F}"/>
          </ac:picMkLst>
        </pc:picChg>
        <pc:cxnChg chg="add">
          <ac:chgData name="GREEN, MEGAN E." userId="8159b25c-dbed-43fc-bb0a-b8228f6a721a" providerId="ADAL" clId="{6D0C8915-3902-4F65-98C1-5F8ABB992859}" dt="2021-09-30T14:39:35.334" v="14702" actId="26606"/>
          <ac:cxnSpMkLst>
            <pc:docMk/>
            <pc:sldMk cId="1744581536" sldId="309"/>
            <ac:cxnSpMk id="22" creationId="{B1D1A340-723B-4014-B5FE-204F06273136}"/>
          </ac:cxnSpMkLst>
        </pc:cxnChg>
      </pc:sldChg>
      <pc:sldChg chg="addSp delSp modSp add mod ord setBg">
        <pc:chgData name="GREEN, MEGAN E." userId="8159b25c-dbed-43fc-bb0a-b8228f6a721a" providerId="ADAL" clId="{6D0C8915-3902-4F65-98C1-5F8ABB992859}" dt="2021-10-04T17:43:08.780" v="16182" actId="20577"/>
        <pc:sldMkLst>
          <pc:docMk/>
          <pc:sldMk cId="3005527019" sldId="310"/>
        </pc:sldMkLst>
        <pc:spChg chg="add mod">
          <ac:chgData name="GREEN, MEGAN E." userId="8159b25c-dbed-43fc-bb0a-b8228f6a721a" providerId="ADAL" clId="{6D0C8915-3902-4F65-98C1-5F8ABB992859}" dt="2021-09-30T15:00:36.258" v="15589" actId="26606"/>
          <ac:spMkLst>
            <pc:docMk/>
            <pc:sldMk cId="3005527019" sldId="310"/>
            <ac:spMk id="2" creationId="{B2DFE87C-7906-48ED-B0EF-2F499C78565B}"/>
          </ac:spMkLst>
        </pc:spChg>
        <pc:spChg chg="add del">
          <ac:chgData name="GREEN, MEGAN E." userId="8159b25c-dbed-43fc-bb0a-b8228f6a721a" providerId="ADAL" clId="{6D0C8915-3902-4F65-98C1-5F8ABB992859}" dt="2021-09-30T15:00:51.583" v="15591" actId="1076"/>
          <ac:spMkLst>
            <pc:docMk/>
            <pc:sldMk cId="3005527019" sldId="310"/>
            <ac:spMk id="3" creationId="{A80C963F-C82D-46EC-8D20-A9F8D00C0213}"/>
          </ac:spMkLst>
        </pc:spChg>
        <pc:spChg chg="add del">
          <ac:chgData name="GREEN, MEGAN E." userId="8159b25c-dbed-43fc-bb0a-b8228f6a721a" providerId="ADAL" clId="{6D0C8915-3902-4F65-98C1-5F8ABB992859}" dt="2021-09-30T15:00:36.204" v="15586" actId="26606"/>
          <ac:spMkLst>
            <pc:docMk/>
            <pc:sldMk cId="3005527019" sldId="310"/>
            <ac:spMk id="9" creationId="{5118BA95-03E7-41B7-B442-0AF8C0A7FF68}"/>
          </ac:spMkLst>
        </pc:spChg>
        <pc:spChg chg="add del">
          <ac:chgData name="GREEN, MEGAN E." userId="8159b25c-dbed-43fc-bb0a-b8228f6a721a" providerId="ADAL" clId="{6D0C8915-3902-4F65-98C1-5F8ABB992859}" dt="2021-09-30T15:00:36.204" v="15586" actId="26606"/>
          <ac:spMkLst>
            <pc:docMk/>
            <pc:sldMk cId="3005527019" sldId="310"/>
            <ac:spMk id="11" creationId="{059D8741-EAD6-41B1-A882-70D70FC35821}"/>
          </ac:spMkLst>
        </pc:spChg>
        <pc:spChg chg="add mod">
          <ac:chgData name="GREEN, MEGAN E." userId="8159b25c-dbed-43fc-bb0a-b8228f6a721a" providerId="ADAL" clId="{6D0C8915-3902-4F65-98C1-5F8ABB992859}" dt="2021-09-30T15:01:12.661" v="15596" actId="1076"/>
          <ac:spMkLst>
            <pc:docMk/>
            <pc:sldMk cId="3005527019" sldId="310"/>
            <ac:spMk id="12" creationId="{0D28362A-1875-474A-BC63-2C468B7B537B}"/>
          </ac:spMkLst>
        </pc:spChg>
        <pc:spChg chg="add del">
          <ac:chgData name="GREEN, MEGAN E." userId="8159b25c-dbed-43fc-bb0a-b8228f6a721a" providerId="ADAL" clId="{6D0C8915-3902-4F65-98C1-5F8ABB992859}" dt="2021-09-30T15:00:36.204" v="15586" actId="26606"/>
          <ac:spMkLst>
            <pc:docMk/>
            <pc:sldMk cId="3005527019" sldId="310"/>
            <ac:spMk id="13" creationId="{45444F36-3103-4D11-A25F-C054D4606DA4}"/>
          </ac:spMkLst>
        </pc:spChg>
        <pc:spChg chg="add del">
          <ac:chgData name="GREEN, MEGAN E." userId="8159b25c-dbed-43fc-bb0a-b8228f6a721a" providerId="ADAL" clId="{6D0C8915-3902-4F65-98C1-5F8ABB992859}" dt="2021-09-30T15:00:36.204" v="15586" actId="26606"/>
          <ac:spMkLst>
            <pc:docMk/>
            <pc:sldMk cId="3005527019" sldId="310"/>
            <ac:spMk id="15" creationId="{AD9B3EAD-A2B3-42C4-927C-3455E3E69EE6}"/>
          </ac:spMkLst>
        </pc:spChg>
        <pc:spChg chg="add">
          <ac:chgData name="GREEN, MEGAN E." userId="8159b25c-dbed-43fc-bb0a-b8228f6a721a" providerId="ADAL" clId="{6D0C8915-3902-4F65-98C1-5F8ABB992859}" dt="2021-09-30T15:00:36.258" v="15589" actId="26606"/>
          <ac:spMkLst>
            <pc:docMk/>
            <pc:sldMk cId="3005527019" sldId="310"/>
            <ac:spMk id="17" creationId="{3FD711E9-7F79-40A9-8D9E-4AE293C154A5}"/>
          </ac:spMkLst>
        </pc:spChg>
        <pc:spChg chg="add del mod">
          <ac:chgData name="GREEN, MEGAN E." userId="8159b25c-dbed-43fc-bb0a-b8228f6a721a" providerId="ADAL" clId="{6D0C8915-3902-4F65-98C1-5F8ABB992859}" dt="2021-09-30T15:00:36.258" v="15589" actId="26606"/>
          <ac:spMkLst>
            <pc:docMk/>
            <pc:sldMk cId="3005527019" sldId="310"/>
            <ac:spMk id="19" creationId="{9E4806FE-D790-4511-821B-6A34A1C3CAE5}"/>
          </ac:spMkLst>
        </pc:spChg>
        <pc:graphicFrameChg chg="add del">
          <ac:chgData name="GREEN, MEGAN E." userId="8159b25c-dbed-43fc-bb0a-b8228f6a721a" providerId="ADAL" clId="{6D0C8915-3902-4F65-98C1-5F8ABB992859}" dt="2021-09-30T15:00:36.204" v="15586" actId="26606"/>
          <ac:graphicFrameMkLst>
            <pc:docMk/>
            <pc:sldMk cId="3005527019" sldId="310"/>
            <ac:graphicFrameMk id="5" creationId="{BAC53D2C-03E4-4168-A12D-68460D5900AD}"/>
          </ac:graphicFrameMkLst>
        </pc:graphicFrameChg>
        <pc:graphicFrameChg chg="add">
          <ac:chgData name="GREEN, MEGAN E." userId="8159b25c-dbed-43fc-bb0a-b8228f6a721a" providerId="ADAL" clId="{6D0C8915-3902-4F65-98C1-5F8ABB992859}" dt="2021-09-30T15:00:36.258" v="15589" actId="26606"/>
          <ac:graphicFrameMkLst>
            <pc:docMk/>
            <pc:sldMk cId="3005527019" sldId="310"/>
            <ac:graphicFrameMk id="18" creationId="{E83D8A1B-D68A-455F-952C-90F10216CA34}"/>
          </ac:graphicFrameMkLst>
        </pc:graphicFrameChg>
      </pc:sldChg>
      <pc:sldChg chg="addSp delSp modSp add mod setBg modNotesTx">
        <pc:chgData name="GREEN, MEGAN E." userId="8159b25c-dbed-43fc-bb0a-b8228f6a721a" providerId="ADAL" clId="{6D0C8915-3902-4F65-98C1-5F8ABB992859}" dt="2021-10-12T13:16:54.886" v="16517" actId="20577"/>
        <pc:sldMkLst>
          <pc:docMk/>
          <pc:sldMk cId="1528961764" sldId="311"/>
        </pc:sldMkLst>
        <pc:spChg chg="del">
          <ac:chgData name="GREEN, MEGAN E." userId="8159b25c-dbed-43fc-bb0a-b8228f6a721a" providerId="ADAL" clId="{6D0C8915-3902-4F65-98C1-5F8ABB992859}" dt="2021-10-12T13:15:47.677" v="16456" actId="20577"/>
          <ac:spMkLst>
            <pc:docMk/>
            <pc:sldMk cId="1528961764" sldId="311"/>
            <ac:spMk id="2" creationId="{86225099-558B-4622-9501-975B217B0021}"/>
          </ac:spMkLst>
        </pc:spChg>
        <pc:spChg chg="del">
          <ac:chgData name="GREEN, MEGAN E." userId="8159b25c-dbed-43fc-bb0a-b8228f6a721a" providerId="ADAL" clId="{6D0C8915-3902-4F65-98C1-5F8ABB992859}" dt="2021-10-12T13:15:47.677" v="16456" actId="20577"/>
          <ac:spMkLst>
            <pc:docMk/>
            <pc:sldMk cId="1528961764" sldId="311"/>
            <ac:spMk id="3" creationId="{007F09EE-D8D3-46D2-B494-519180EEEC4B}"/>
          </ac:spMkLst>
        </pc:spChg>
        <pc:spChg chg="add">
          <ac:chgData name="GREEN, MEGAN E." userId="8159b25c-dbed-43fc-bb0a-b8228f6a721a" providerId="ADAL" clId="{6D0C8915-3902-4F65-98C1-5F8ABB992859}" dt="2021-10-12T13:15:54.708" v="16458" actId="26606"/>
          <ac:spMkLst>
            <pc:docMk/>
            <pc:sldMk cId="1528961764" sldId="311"/>
            <ac:spMk id="9" creationId="{7045633D-7FA7-4D93-8E45-D385B582A1F1}"/>
          </ac:spMkLst>
        </pc:spChg>
        <pc:spChg chg="add">
          <ac:chgData name="GREEN, MEGAN E." userId="8159b25c-dbed-43fc-bb0a-b8228f6a721a" providerId="ADAL" clId="{6D0C8915-3902-4F65-98C1-5F8ABB992859}" dt="2021-10-12T13:15:54.708" v="16458" actId="26606"/>
          <ac:spMkLst>
            <pc:docMk/>
            <pc:sldMk cId="1528961764" sldId="311"/>
            <ac:spMk id="11" creationId="{82532B9D-ADFC-4AEF-97D4-9FC87BB61E31}"/>
          </ac:spMkLst>
        </pc:spChg>
        <pc:picChg chg="add mod">
          <ac:chgData name="GREEN, MEGAN E." userId="8159b25c-dbed-43fc-bb0a-b8228f6a721a" providerId="ADAL" clId="{6D0C8915-3902-4F65-98C1-5F8ABB992859}" dt="2021-10-12T13:15:54.708" v="16458" actId="26606"/>
          <ac:picMkLst>
            <pc:docMk/>
            <pc:sldMk cId="1528961764" sldId="311"/>
            <ac:picMk id="4" creationId="{D977960F-6203-464F-95B0-C73AAE7D46AB}"/>
          </ac:picMkLst>
        </pc:picChg>
      </pc:sldChg>
      <pc:sldMasterChg chg="addSp modTransition modSldLayout">
        <pc:chgData name="GREEN, MEGAN E." userId="8159b25c-dbed-43fc-bb0a-b8228f6a721a" providerId="ADAL" clId="{6D0C8915-3902-4F65-98C1-5F8ABB992859}" dt="2021-09-08T17:08:19.310" v="4041" actId="20577"/>
        <pc:sldMasterMkLst>
          <pc:docMk/>
          <pc:sldMasterMk cId="3059458313" sldId="2147483660"/>
        </pc:sldMasterMkLst>
        <pc:spChg chg="add">
          <ac:chgData name="GREEN, MEGAN E." userId="8159b25c-dbed-43fc-bb0a-b8228f6a721a" providerId="ADAL" clId="{6D0C8915-3902-4F65-98C1-5F8ABB992859}" dt="2021-09-08T17:08:19.310" v="4041" actId="20577"/>
          <ac:spMkLst>
            <pc:docMk/>
            <pc:sldMasterMk cId="3059458313" sldId="2147483660"/>
            <ac:spMk id="8" creationId="{881B2996-8179-42CE-AF2A-EE4A675D3C34}"/>
          </ac:spMkLst>
        </pc:spChg>
        <pc:sldLayoutChg chg="modTransition">
          <pc:chgData name="GREEN, MEGAN E." userId="8159b25c-dbed-43fc-bb0a-b8228f6a721a" providerId="ADAL" clId="{6D0C8915-3902-4F65-98C1-5F8ABB992859}" dt="2021-09-08T17:08:19.310" v="4041" actId="20577"/>
          <pc:sldLayoutMkLst>
            <pc:docMk/>
            <pc:sldMasterMk cId="3059458313" sldId="2147483660"/>
            <pc:sldLayoutMk cId="3360169268" sldId="2147483661"/>
          </pc:sldLayoutMkLst>
        </pc:sldLayoutChg>
        <pc:sldLayoutChg chg="modTransition">
          <pc:chgData name="GREEN, MEGAN E." userId="8159b25c-dbed-43fc-bb0a-b8228f6a721a" providerId="ADAL" clId="{6D0C8915-3902-4F65-98C1-5F8ABB992859}" dt="2021-09-08T17:08:19.310" v="4041" actId="20577"/>
          <pc:sldLayoutMkLst>
            <pc:docMk/>
            <pc:sldMasterMk cId="3059458313" sldId="2147483660"/>
            <pc:sldLayoutMk cId="613232554" sldId="2147483662"/>
          </pc:sldLayoutMkLst>
        </pc:sldLayoutChg>
        <pc:sldLayoutChg chg="modTransition">
          <pc:chgData name="GREEN, MEGAN E." userId="8159b25c-dbed-43fc-bb0a-b8228f6a721a" providerId="ADAL" clId="{6D0C8915-3902-4F65-98C1-5F8ABB992859}" dt="2021-09-08T17:08:19.310" v="4041" actId="20577"/>
          <pc:sldLayoutMkLst>
            <pc:docMk/>
            <pc:sldMasterMk cId="3059458313" sldId="2147483660"/>
            <pc:sldLayoutMk cId="701352946" sldId="2147483663"/>
          </pc:sldLayoutMkLst>
        </pc:sldLayoutChg>
        <pc:sldLayoutChg chg="modTransition">
          <pc:chgData name="GREEN, MEGAN E." userId="8159b25c-dbed-43fc-bb0a-b8228f6a721a" providerId="ADAL" clId="{6D0C8915-3902-4F65-98C1-5F8ABB992859}" dt="2021-09-08T17:08:19.310" v="4041" actId="20577"/>
          <pc:sldLayoutMkLst>
            <pc:docMk/>
            <pc:sldMasterMk cId="3059458313" sldId="2147483660"/>
            <pc:sldLayoutMk cId="1747820440" sldId="2147483664"/>
          </pc:sldLayoutMkLst>
        </pc:sldLayoutChg>
        <pc:sldLayoutChg chg="modTransition">
          <pc:chgData name="GREEN, MEGAN E." userId="8159b25c-dbed-43fc-bb0a-b8228f6a721a" providerId="ADAL" clId="{6D0C8915-3902-4F65-98C1-5F8ABB992859}" dt="2021-09-08T17:08:19.310" v="4041" actId="20577"/>
          <pc:sldLayoutMkLst>
            <pc:docMk/>
            <pc:sldMasterMk cId="3059458313" sldId="2147483660"/>
            <pc:sldLayoutMk cId="4023208356" sldId="2147483665"/>
          </pc:sldLayoutMkLst>
        </pc:sldLayoutChg>
        <pc:sldLayoutChg chg="modTransition">
          <pc:chgData name="GREEN, MEGAN E." userId="8159b25c-dbed-43fc-bb0a-b8228f6a721a" providerId="ADAL" clId="{6D0C8915-3902-4F65-98C1-5F8ABB992859}" dt="2021-09-08T17:08:19.310" v="4041" actId="20577"/>
          <pc:sldLayoutMkLst>
            <pc:docMk/>
            <pc:sldMasterMk cId="3059458313" sldId="2147483660"/>
            <pc:sldLayoutMk cId="3184995683" sldId="2147483666"/>
          </pc:sldLayoutMkLst>
        </pc:sldLayoutChg>
        <pc:sldLayoutChg chg="modTransition">
          <pc:chgData name="GREEN, MEGAN E." userId="8159b25c-dbed-43fc-bb0a-b8228f6a721a" providerId="ADAL" clId="{6D0C8915-3902-4F65-98C1-5F8ABB992859}" dt="2021-09-08T17:08:19.310" v="4041" actId="20577"/>
          <pc:sldLayoutMkLst>
            <pc:docMk/>
            <pc:sldMasterMk cId="3059458313" sldId="2147483660"/>
            <pc:sldLayoutMk cId="3270879617" sldId="2147483667"/>
          </pc:sldLayoutMkLst>
        </pc:sldLayoutChg>
        <pc:sldLayoutChg chg="modTransition">
          <pc:chgData name="GREEN, MEGAN E." userId="8159b25c-dbed-43fc-bb0a-b8228f6a721a" providerId="ADAL" clId="{6D0C8915-3902-4F65-98C1-5F8ABB992859}" dt="2021-09-08T17:08:19.310" v="4041" actId="20577"/>
          <pc:sldLayoutMkLst>
            <pc:docMk/>
            <pc:sldMasterMk cId="3059458313" sldId="2147483660"/>
            <pc:sldLayoutMk cId="1770149091" sldId="2147483668"/>
          </pc:sldLayoutMkLst>
        </pc:sldLayoutChg>
        <pc:sldLayoutChg chg="modTransition">
          <pc:chgData name="GREEN, MEGAN E." userId="8159b25c-dbed-43fc-bb0a-b8228f6a721a" providerId="ADAL" clId="{6D0C8915-3902-4F65-98C1-5F8ABB992859}" dt="2021-09-08T17:08:19.310" v="4041" actId="20577"/>
          <pc:sldLayoutMkLst>
            <pc:docMk/>
            <pc:sldMasterMk cId="3059458313" sldId="2147483660"/>
            <pc:sldLayoutMk cId="2072608625" sldId="2147483669"/>
          </pc:sldLayoutMkLst>
        </pc:sldLayoutChg>
        <pc:sldLayoutChg chg="modTransition">
          <pc:chgData name="GREEN, MEGAN E." userId="8159b25c-dbed-43fc-bb0a-b8228f6a721a" providerId="ADAL" clId="{6D0C8915-3902-4F65-98C1-5F8ABB992859}" dt="2021-09-08T17:08:19.310" v="4041" actId="20577"/>
          <pc:sldLayoutMkLst>
            <pc:docMk/>
            <pc:sldMasterMk cId="3059458313" sldId="2147483660"/>
            <pc:sldLayoutMk cId="89589722" sldId="2147483676"/>
          </pc:sldLayoutMkLst>
        </pc:sldLayoutChg>
        <pc:sldLayoutChg chg="modTransition">
          <pc:chgData name="GREEN, MEGAN E." userId="8159b25c-dbed-43fc-bb0a-b8228f6a721a" providerId="ADAL" clId="{6D0C8915-3902-4F65-98C1-5F8ABB992859}" dt="2021-09-08T17:08:19.310" v="4041" actId="20577"/>
          <pc:sldLayoutMkLst>
            <pc:docMk/>
            <pc:sldMasterMk cId="3059458313" sldId="2147483660"/>
            <pc:sldLayoutMk cId="2147334754" sldId="2147483677"/>
          </pc:sldLayoutMkLst>
        </pc:sldLayoutChg>
      </pc:sldMasterChg>
      <pc:sldMasterChg chg="addSp modTransition modSldLayout">
        <pc:chgData name="GREEN, MEGAN E." userId="8159b25c-dbed-43fc-bb0a-b8228f6a721a" providerId="ADAL" clId="{6D0C8915-3902-4F65-98C1-5F8ABB992859}" dt="2021-09-09T12:57:53.356" v="4492" actId="14100"/>
        <pc:sldMasterMkLst>
          <pc:docMk/>
          <pc:sldMasterMk cId="2691112800" sldId="2147483678"/>
        </pc:sldMasterMkLst>
        <pc:spChg chg="add">
          <ac:chgData name="GREEN, MEGAN E." userId="8159b25c-dbed-43fc-bb0a-b8228f6a721a" providerId="ADAL" clId="{6D0C8915-3902-4F65-98C1-5F8ABB992859}" dt="2021-09-09T12:57:53.356" v="4492" actId="14100"/>
          <ac:spMkLst>
            <pc:docMk/>
            <pc:sldMasterMk cId="2691112800" sldId="2147483678"/>
            <ac:spMk id="8" creationId="{747346D7-EBC9-4755-97EA-4B4CD31E0D0C}"/>
          </ac:spMkLst>
        </pc:spChg>
        <pc:sldLayoutChg chg="modTransition">
          <pc:chgData name="GREEN, MEGAN E." userId="8159b25c-dbed-43fc-bb0a-b8228f6a721a" providerId="ADAL" clId="{6D0C8915-3902-4F65-98C1-5F8ABB992859}" dt="2021-09-09T12:57:53.356" v="4492" actId="14100"/>
          <pc:sldLayoutMkLst>
            <pc:docMk/>
            <pc:sldMasterMk cId="2691112800" sldId="2147483678"/>
            <pc:sldLayoutMk cId="281509874" sldId="2147483679"/>
          </pc:sldLayoutMkLst>
        </pc:sldLayoutChg>
        <pc:sldLayoutChg chg="modTransition">
          <pc:chgData name="GREEN, MEGAN E." userId="8159b25c-dbed-43fc-bb0a-b8228f6a721a" providerId="ADAL" clId="{6D0C8915-3902-4F65-98C1-5F8ABB992859}" dt="2021-09-09T12:57:53.356" v="4492" actId="14100"/>
          <pc:sldLayoutMkLst>
            <pc:docMk/>
            <pc:sldMasterMk cId="2691112800" sldId="2147483678"/>
            <pc:sldLayoutMk cId="1263294068" sldId="2147483680"/>
          </pc:sldLayoutMkLst>
        </pc:sldLayoutChg>
        <pc:sldLayoutChg chg="modTransition">
          <pc:chgData name="GREEN, MEGAN E." userId="8159b25c-dbed-43fc-bb0a-b8228f6a721a" providerId="ADAL" clId="{6D0C8915-3902-4F65-98C1-5F8ABB992859}" dt="2021-09-09T12:57:53.356" v="4492" actId="14100"/>
          <pc:sldLayoutMkLst>
            <pc:docMk/>
            <pc:sldMasterMk cId="2691112800" sldId="2147483678"/>
            <pc:sldLayoutMk cId="3753090548" sldId="2147483681"/>
          </pc:sldLayoutMkLst>
        </pc:sldLayoutChg>
        <pc:sldLayoutChg chg="modTransition">
          <pc:chgData name="GREEN, MEGAN E." userId="8159b25c-dbed-43fc-bb0a-b8228f6a721a" providerId="ADAL" clId="{6D0C8915-3902-4F65-98C1-5F8ABB992859}" dt="2021-09-09T12:57:53.356" v="4492" actId="14100"/>
          <pc:sldLayoutMkLst>
            <pc:docMk/>
            <pc:sldMasterMk cId="2691112800" sldId="2147483678"/>
            <pc:sldLayoutMk cId="737793355" sldId="2147483682"/>
          </pc:sldLayoutMkLst>
        </pc:sldLayoutChg>
        <pc:sldLayoutChg chg="modTransition">
          <pc:chgData name="GREEN, MEGAN E." userId="8159b25c-dbed-43fc-bb0a-b8228f6a721a" providerId="ADAL" clId="{6D0C8915-3902-4F65-98C1-5F8ABB992859}" dt="2021-09-09T12:57:53.356" v="4492" actId="14100"/>
          <pc:sldLayoutMkLst>
            <pc:docMk/>
            <pc:sldMasterMk cId="2691112800" sldId="2147483678"/>
            <pc:sldLayoutMk cId="3959299399" sldId="2147483683"/>
          </pc:sldLayoutMkLst>
        </pc:sldLayoutChg>
        <pc:sldLayoutChg chg="modTransition">
          <pc:chgData name="GREEN, MEGAN E." userId="8159b25c-dbed-43fc-bb0a-b8228f6a721a" providerId="ADAL" clId="{6D0C8915-3902-4F65-98C1-5F8ABB992859}" dt="2021-09-09T12:57:53.356" v="4492" actId="14100"/>
          <pc:sldLayoutMkLst>
            <pc:docMk/>
            <pc:sldMasterMk cId="2691112800" sldId="2147483678"/>
            <pc:sldLayoutMk cId="4010718119" sldId="2147483684"/>
          </pc:sldLayoutMkLst>
        </pc:sldLayoutChg>
        <pc:sldLayoutChg chg="modTransition">
          <pc:chgData name="GREEN, MEGAN E." userId="8159b25c-dbed-43fc-bb0a-b8228f6a721a" providerId="ADAL" clId="{6D0C8915-3902-4F65-98C1-5F8ABB992859}" dt="2021-09-09T12:57:53.356" v="4492" actId="14100"/>
          <pc:sldLayoutMkLst>
            <pc:docMk/>
            <pc:sldMasterMk cId="2691112800" sldId="2147483678"/>
            <pc:sldLayoutMk cId="876176465" sldId="2147483685"/>
          </pc:sldLayoutMkLst>
        </pc:sldLayoutChg>
        <pc:sldLayoutChg chg="modTransition">
          <pc:chgData name="GREEN, MEGAN E." userId="8159b25c-dbed-43fc-bb0a-b8228f6a721a" providerId="ADAL" clId="{6D0C8915-3902-4F65-98C1-5F8ABB992859}" dt="2021-09-09T12:57:53.356" v="4492" actId="14100"/>
          <pc:sldLayoutMkLst>
            <pc:docMk/>
            <pc:sldMasterMk cId="2691112800" sldId="2147483678"/>
            <pc:sldLayoutMk cId="1005654042" sldId="2147483686"/>
          </pc:sldLayoutMkLst>
        </pc:sldLayoutChg>
        <pc:sldLayoutChg chg="modTransition">
          <pc:chgData name="GREEN, MEGAN E." userId="8159b25c-dbed-43fc-bb0a-b8228f6a721a" providerId="ADAL" clId="{6D0C8915-3902-4F65-98C1-5F8ABB992859}" dt="2021-09-09T12:57:53.356" v="4492" actId="14100"/>
          <pc:sldLayoutMkLst>
            <pc:docMk/>
            <pc:sldMasterMk cId="2691112800" sldId="2147483678"/>
            <pc:sldLayoutMk cId="3450222762" sldId="2147483687"/>
          </pc:sldLayoutMkLst>
        </pc:sldLayoutChg>
        <pc:sldLayoutChg chg="modTransition">
          <pc:chgData name="GREEN, MEGAN E." userId="8159b25c-dbed-43fc-bb0a-b8228f6a721a" providerId="ADAL" clId="{6D0C8915-3902-4F65-98C1-5F8ABB992859}" dt="2021-09-09T12:57:53.356" v="4492" actId="14100"/>
          <pc:sldLayoutMkLst>
            <pc:docMk/>
            <pc:sldMasterMk cId="2691112800" sldId="2147483678"/>
            <pc:sldLayoutMk cId="3865311350" sldId="2147483688"/>
          </pc:sldLayoutMkLst>
        </pc:sldLayoutChg>
        <pc:sldLayoutChg chg="modTransition">
          <pc:chgData name="GREEN, MEGAN E." userId="8159b25c-dbed-43fc-bb0a-b8228f6a721a" providerId="ADAL" clId="{6D0C8915-3902-4F65-98C1-5F8ABB992859}" dt="2021-09-09T12:57:53.356" v="4492" actId="14100"/>
          <pc:sldLayoutMkLst>
            <pc:docMk/>
            <pc:sldMasterMk cId="2691112800" sldId="2147483678"/>
            <pc:sldLayoutMk cId="799733736" sldId="2147483689"/>
          </pc:sldLayoutMkLst>
        </pc:sldLayoutChg>
      </pc:sldMasterChg>
      <pc:sldMasterChg chg="addSp modTransition modSldLayout">
        <pc:chgData name="GREEN, MEGAN E." userId="8159b25c-dbed-43fc-bb0a-b8228f6a721a" providerId="ADAL" clId="{6D0C8915-3902-4F65-98C1-5F8ABB992859}" dt="2021-09-20T17:58:53.829" v="10628" actId="20577"/>
        <pc:sldMasterMkLst>
          <pc:docMk/>
          <pc:sldMasterMk cId="2999362034" sldId="2147483690"/>
        </pc:sldMasterMkLst>
        <pc:spChg chg="add">
          <ac:chgData name="GREEN, MEGAN E." userId="8159b25c-dbed-43fc-bb0a-b8228f6a721a" providerId="ADAL" clId="{6D0C8915-3902-4F65-98C1-5F8ABB992859}" dt="2021-09-14T13:19:27.639" v="4866" actId="14100"/>
          <ac:spMkLst>
            <pc:docMk/>
            <pc:sldMasterMk cId="2999362034" sldId="2147483690"/>
            <ac:spMk id="10" creationId="{167770C5-22CC-489E-B3A2-9B7CDA90FD6C}"/>
          </ac:spMkLst>
        </pc:spChg>
        <pc:sldLayoutChg chg="modTransition">
          <pc:chgData name="GREEN, MEGAN E." userId="8159b25c-dbed-43fc-bb0a-b8228f6a721a" providerId="ADAL" clId="{6D0C8915-3902-4F65-98C1-5F8ABB992859}" dt="2021-09-20T17:58:53.829" v="10628" actId="20577"/>
          <pc:sldLayoutMkLst>
            <pc:docMk/>
            <pc:sldMasterMk cId="2999362034" sldId="2147483690"/>
            <pc:sldLayoutMk cId="4078984962" sldId="2147483691"/>
          </pc:sldLayoutMkLst>
        </pc:sldLayoutChg>
        <pc:sldLayoutChg chg="modTransition">
          <pc:chgData name="GREEN, MEGAN E." userId="8159b25c-dbed-43fc-bb0a-b8228f6a721a" providerId="ADAL" clId="{6D0C8915-3902-4F65-98C1-5F8ABB992859}" dt="2021-09-20T17:58:53.829" v="10628" actId="20577"/>
          <pc:sldLayoutMkLst>
            <pc:docMk/>
            <pc:sldMasterMk cId="2999362034" sldId="2147483690"/>
            <pc:sldLayoutMk cId="2013520508" sldId="2147483692"/>
          </pc:sldLayoutMkLst>
        </pc:sldLayoutChg>
        <pc:sldLayoutChg chg="modTransition">
          <pc:chgData name="GREEN, MEGAN E." userId="8159b25c-dbed-43fc-bb0a-b8228f6a721a" providerId="ADAL" clId="{6D0C8915-3902-4F65-98C1-5F8ABB992859}" dt="2021-09-20T17:58:53.829" v="10628" actId="20577"/>
          <pc:sldLayoutMkLst>
            <pc:docMk/>
            <pc:sldMasterMk cId="2999362034" sldId="2147483690"/>
            <pc:sldLayoutMk cId="2284858956" sldId="2147483693"/>
          </pc:sldLayoutMkLst>
        </pc:sldLayoutChg>
        <pc:sldLayoutChg chg="modTransition">
          <pc:chgData name="GREEN, MEGAN E." userId="8159b25c-dbed-43fc-bb0a-b8228f6a721a" providerId="ADAL" clId="{6D0C8915-3902-4F65-98C1-5F8ABB992859}" dt="2021-09-20T17:58:53.829" v="10628" actId="20577"/>
          <pc:sldLayoutMkLst>
            <pc:docMk/>
            <pc:sldMasterMk cId="2999362034" sldId="2147483690"/>
            <pc:sldLayoutMk cId="3041226444" sldId="2147483694"/>
          </pc:sldLayoutMkLst>
        </pc:sldLayoutChg>
        <pc:sldLayoutChg chg="modTransition">
          <pc:chgData name="GREEN, MEGAN E." userId="8159b25c-dbed-43fc-bb0a-b8228f6a721a" providerId="ADAL" clId="{6D0C8915-3902-4F65-98C1-5F8ABB992859}" dt="2021-09-20T17:58:53.829" v="10628" actId="20577"/>
          <pc:sldLayoutMkLst>
            <pc:docMk/>
            <pc:sldMasterMk cId="2999362034" sldId="2147483690"/>
            <pc:sldLayoutMk cId="2305684326" sldId="2147483695"/>
          </pc:sldLayoutMkLst>
        </pc:sldLayoutChg>
        <pc:sldLayoutChg chg="modTransition">
          <pc:chgData name="GREEN, MEGAN E." userId="8159b25c-dbed-43fc-bb0a-b8228f6a721a" providerId="ADAL" clId="{6D0C8915-3902-4F65-98C1-5F8ABB992859}" dt="2021-09-20T17:58:53.829" v="10628" actId="20577"/>
          <pc:sldLayoutMkLst>
            <pc:docMk/>
            <pc:sldMasterMk cId="2999362034" sldId="2147483690"/>
            <pc:sldLayoutMk cId="2955546141" sldId="2147483696"/>
          </pc:sldLayoutMkLst>
        </pc:sldLayoutChg>
        <pc:sldLayoutChg chg="modTransition">
          <pc:chgData name="GREEN, MEGAN E." userId="8159b25c-dbed-43fc-bb0a-b8228f6a721a" providerId="ADAL" clId="{6D0C8915-3902-4F65-98C1-5F8ABB992859}" dt="2021-09-20T17:58:53.829" v="10628" actId="20577"/>
          <pc:sldLayoutMkLst>
            <pc:docMk/>
            <pc:sldMasterMk cId="2999362034" sldId="2147483690"/>
            <pc:sldLayoutMk cId="2543143185" sldId="2147483697"/>
          </pc:sldLayoutMkLst>
        </pc:sldLayoutChg>
        <pc:sldLayoutChg chg="modTransition">
          <pc:chgData name="GREEN, MEGAN E." userId="8159b25c-dbed-43fc-bb0a-b8228f6a721a" providerId="ADAL" clId="{6D0C8915-3902-4F65-98C1-5F8ABB992859}" dt="2021-09-20T17:58:53.829" v="10628" actId="20577"/>
          <pc:sldLayoutMkLst>
            <pc:docMk/>
            <pc:sldMasterMk cId="2999362034" sldId="2147483690"/>
            <pc:sldLayoutMk cId="3262549867" sldId="2147483698"/>
          </pc:sldLayoutMkLst>
        </pc:sldLayoutChg>
        <pc:sldLayoutChg chg="modTransition">
          <pc:chgData name="GREEN, MEGAN E." userId="8159b25c-dbed-43fc-bb0a-b8228f6a721a" providerId="ADAL" clId="{6D0C8915-3902-4F65-98C1-5F8ABB992859}" dt="2021-09-20T17:58:53.829" v="10628" actId="20577"/>
          <pc:sldLayoutMkLst>
            <pc:docMk/>
            <pc:sldMasterMk cId="2999362034" sldId="2147483690"/>
            <pc:sldLayoutMk cId="2432319879" sldId="2147483699"/>
          </pc:sldLayoutMkLst>
        </pc:sldLayoutChg>
        <pc:sldLayoutChg chg="modTransition">
          <pc:chgData name="GREEN, MEGAN E." userId="8159b25c-dbed-43fc-bb0a-b8228f6a721a" providerId="ADAL" clId="{6D0C8915-3902-4F65-98C1-5F8ABB992859}" dt="2021-09-20T17:58:53.829" v="10628" actId="20577"/>
          <pc:sldLayoutMkLst>
            <pc:docMk/>
            <pc:sldMasterMk cId="2999362034" sldId="2147483690"/>
            <pc:sldLayoutMk cId="2814159288" sldId="2147483700"/>
          </pc:sldLayoutMkLst>
        </pc:sldLayoutChg>
        <pc:sldLayoutChg chg="modTransition">
          <pc:chgData name="GREEN, MEGAN E." userId="8159b25c-dbed-43fc-bb0a-b8228f6a721a" providerId="ADAL" clId="{6D0C8915-3902-4F65-98C1-5F8ABB992859}" dt="2021-09-20T17:58:53.829" v="10628" actId="20577"/>
          <pc:sldLayoutMkLst>
            <pc:docMk/>
            <pc:sldMasterMk cId="2999362034" sldId="2147483690"/>
            <pc:sldLayoutMk cId="3503920162" sldId="2147483701"/>
          </pc:sldLayoutMkLst>
        </pc:sldLayoutChg>
      </pc:sldMasterChg>
      <pc:sldMasterChg chg="addSp modTransition modSldLayout">
        <pc:chgData name="GREEN, MEGAN E." userId="8159b25c-dbed-43fc-bb0a-b8228f6a721a" providerId="ADAL" clId="{6D0C8915-3902-4F65-98C1-5F8ABB992859}" dt="2021-09-23T13:19:05.263" v="12737" actId="2696"/>
        <pc:sldMasterMkLst>
          <pc:docMk/>
          <pc:sldMasterMk cId="1366927949" sldId="2147483702"/>
        </pc:sldMasterMkLst>
        <pc:spChg chg="add">
          <ac:chgData name="GREEN, MEGAN E." userId="8159b25c-dbed-43fc-bb0a-b8228f6a721a" providerId="ADAL" clId="{6D0C8915-3902-4F65-98C1-5F8ABB992859}" dt="2021-09-23T13:18:48.061" v="12728" actId="2696"/>
          <ac:spMkLst>
            <pc:docMk/>
            <pc:sldMasterMk cId="1366927949" sldId="2147483702"/>
            <ac:spMk id="10" creationId="{D76E4BAF-1414-416D-876B-574EFEC80AEB}"/>
          </ac:spMkLst>
        </pc:spChg>
        <pc:sldLayoutChg chg="modTransition">
          <pc:chgData name="GREEN, MEGAN E." userId="8159b25c-dbed-43fc-bb0a-b8228f6a721a" providerId="ADAL" clId="{6D0C8915-3902-4F65-98C1-5F8ABB992859}" dt="2021-09-23T13:19:05.263" v="12737" actId="2696"/>
          <pc:sldLayoutMkLst>
            <pc:docMk/>
            <pc:sldMasterMk cId="1366927949" sldId="2147483702"/>
            <pc:sldLayoutMk cId="2837485041" sldId="2147483703"/>
          </pc:sldLayoutMkLst>
        </pc:sldLayoutChg>
        <pc:sldLayoutChg chg="modTransition">
          <pc:chgData name="GREEN, MEGAN E." userId="8159b25c-dbed-43fc-bb0a-b8228f6a721a" providerId="ADAL" clId="{6D0C8915-3902-4F65-98C1-5F8ABB992859}" dt="2021-09-23T13:19:05.263" v="12737" actId="2696"/>
          <pc:sldLayoutMkLst>
            <pc:docMk/>
            <pc:sldMasterMk cId="1366927949" sldId="2147483702"/>
            <pc:sldLayoutMk cId="589274183" sldId="2147483704"/>
          </pc:sldLayoutMkLst>
        </pc:sldLayoutChg>
        <pc:sldLayoutChg chg="modTransition">
          <pc:chgData name="GREEN, MEGAN E." userId="8159b25c-dbed-43fc-bb0a-b8228f6a721a" providerId="ADAL" clId="{6D0C8915-3902-4F65-98C1-5F8ABB992859}" dt="2021-09-23T13:19:05.263" v="12737" actId="2696"/>
          <pc:sldLayoutMkLst>
            <pc:docMk/>
            <pc:sldMasterMk cId="1366927949" sldId="2147483702"/>
            <pc:sldLayoutMk cId="617851835" sldId="2147483705"/>
          </pc:sldLayoutMkLst>
        </pc:sldLayoutChg>
        <pc:sldLayoutChg chg="modTransition">
          <pc:chgData name="GREEN, MEGAN E." userId="8159b25c-dbed-43fc-bb0a-b8228f6a721a" providerId="ADAL" clId="{6D0C8915-3902-4F65-98C1-5F8ABB992859}" dt="2021-09-23T13:19:05.263" v="12737" actId="2696"/>
          <pc:sldLayoutMkLst>
            <pc:docMk/>
            <pc:sldMasterMk cId="1366927949" sldId="2147483702"/>
            <pc:sldLayoutMk cId="1504502393" sldId="2147483706"/>
          </pc:sldLayoutMkLst>
        </pc:sldLayoutChg>
        <pc:sldLayoutChg chg="modTransition">
          <pc:chgData name="GREEN, MEGAN E." userId="8159b25c-dbed-43fc-bb0a-b8228f6a721a" providerId="ADAL" clId="{6D0C8915-3902-4F65-98C1-5F8ABB992859}" dt="2021-09-23T13:19:05.263" v="12737" actId="2696"/>
          <pc:sldLayoutMkLst>
            <pc:docMk/>
            <pc:sldMasterMk cId="1366927949" sldId="2147483702"/>
            <pc:sldLayoutMk cId="3172755497" sldId="2147483707"/>
          </pc:sldLayoutMkLst>
        </pc:sldLayoutChg>
        <pc:sldLayoutChg chg="modTransition">
          <pc:chgData name="GREEN, MEGAN E." userId="8159b25c-dbed-43fc-bb0a-b8228f6a721a" providerId="ADAL" clId="{6D0C8915-3902-4F65-98C1-5F8ABB992859}" dt="2021-09-23T13:19:05.263" v="12737" actId="2696"/>
          <pc:sldLayoutMkLst>
            <pc:docMk/>
            <pc:sldMasterMk cId="1366927949" sldId="2147483702"/>
            <pc:sldLayoutMk cId="697766797" sldId="2147483708"/>
          </pc:sldLayoutMkLst>
        </pc:sldLayoutChg>
        <pc:sldLayoutChg chg="modTransition">
          <pc:chgData name="GREEN, MEGAN E." userId="8159b25c-dbed-43fc-bb0a-b8228f6a721a" providerId="ADAL" clId="{6D0C8915-3902-4F65-98C1-5F8ABB992859}" dt="2021-09-23T13:19:05.263" v="12737" actId="2696"/>
          <pc:sldLayoutMkLst>
            <pc:docMk/>
            <pc:sldMasterMk cId="1366927949" sldId="2147483702"/>
            <pc:sldLayoutMk cId="2265286752" sldId="2147483709"/>
          </pc:sldLayoutMkLst>
        </pc:sldLayoutChg>
        <pc:sldLayoutChg chg="modTransition">
          <pc:chgData name="GREEN, MEGAN E." userId="8159b25c-dbed-43fc-bb0a-b8228f6a721a" providerId="ADAL" clId="{6D0C8915-3902-4F65-98C1-5F8ABB992859}" dt="2021-09-23T13:19:05.263" v="12737" actId="2696"/>
          <pc:sldLayoutMkLst>
            <pc:docMk/>
            <pc:sldMasterMk cId="1366927949" sldId="2147483702"/>
            <pc:sldLayoutMk cId="2885873618" sldId="2147483710"/>
          </pc:sldLayoutMkLst>
        </pc:sldLayoutChg>
        <pc:sldLayoutChg chg="modTransition">
          <pc:chgData name="GREEN, MEGAN E." userId="8159b25c-dbed-43fc-bb0a-b8228f6a721a" providerId="ADAL" clId="{6D0C8915-3902-4F65-98C1-5F8ABB992859}" dt="2021-09-23T13:19:05.263" v="12737" actId="2696"/>
          <pc:sldLayoutMkLst>
            <pc:docMk/>
            <pc:sldMasterMk cId="1366927949" sldId="2147483702"/>
            <pc:sldLayoutMk cId="781601472" sldId="2147483711"/>
          </pc:sldLayoutMkLst>
        </pc:sldLayoutChg>
        <pc:sldLayoutChg chg="modTransition">
          <pc:chgData name="GREEN, MEGAN E." userId="8159b25c-dbed-43fc-bb0a-b8228f6a721a" providerId="ADAL" clId="{6D0C8915-3902-4F65-98C1-5F8ABB992859}" dt="2021-09-23T13:19:05.263" v="12737" actId="2696"/>
          <pc:sldLayoutMkLst>
            <pc:docMk/>
            <pc:sldMasterMk cId="1366927949" sldId="2147483702"/>
            <pc:sldLayoutMk cId="3897145445" sldId="2147483712"/>
          </pc:sldLayoutMkLst>
        </pc:sldLayoutChg>
        <pc:sldLayoutChg chg="modTransition">
          <pc:chgData name="GREEN, MEGAN E." userId="8159b25c-dbed-43fc-bb0a-b8228f6a721a" providerId="ADAL" clId="{6D0C8915-3902-4F65-98C1-5F8ABB992859}" dt="2021-09-23T13:19:05.263" v="12737" actId="2696"/>
          <pc:sldLayoutMkLst>
            <pc:docMk/>
            <pc:sldMasterMk cId="1366927949" sldId="2147483702"/>
            <pc:sldLayoutMk cId="3759678258" sldId="2147483713"/>
          </pc:sldLayoutMkLst>
        </pc:sldLayoutChg>
      </pc:sldMasterChg>
      <pc:sldMasterChg chg="addSp modTransition modSldLayout">
        <pc:chgData name="GREEN, MEGAN E." userId="8159b25c-dbed-43fc-bb0a-b8228f6a721a" providerId="ADAL" clId="{6D0C8915-3902-4F65-98C1-5F8ABB992859}" dt="2021-09-14T14:57:18.642" v="7684" actId="14100"/>
        <pc:sldMasterMkLst>
          <pc:docMk/>
          <pc:sldMasterMk cId="3214149849" sldId="2147483702"/>
        </pc:sldMasterMkLst>
        <pc:spChg chg="add">
          <ac:chgData name="GREEN, MEGAN E." userId="8159b25c-dbed-43fc-bb0a-b8228f6a721a" providerId="ADAL" clId="{6D0C8915-3902-4F65-98C1-5F8ABB992859}" dt="2021-09-14T14:57:09.552" v="7683" actId="14100"/>
          <ac:spMkLst>
            <pc:docMk/>
            <pc:sldMasterMk cId="3214149849" sldId="2147483702"/>
            <ac:spMk id="10" creationId="{67FB612E-7B39-4BB8-BFD4-11330A9213F0}"/>
          </ac:spMkLst>
        </pc:spChg>
        <pc:sldLayoutChg chg="modTransition">
          <pc:chgData name="GREEN, MEGAN E." userId="8159b25c-dbed-43fc-bb0a-b8228f6a721a" providerId="ADAL" clId="{6D0C8915-3902-4F65-98C1-5F8ABB992859}" dt="2021-09-14T14:57:18.642" v="7684" actId="14100"/>
          <pc:sldLayoutMkLst>
            <pc:docMk/>
            <pc:sldMasterMk cId="3214149849" sldId="2147483702"/>
            <pc:sldLayoutMk cId="1639513785" sldId="2147483703"/>
          </pc:sldLayoutMkLst>
        </pc:sldLayoutChg>
        <pc:sldLayoutChg chg="modTransition">
          <pc:chgData name="GREEN, MEGAN E." userId="8159b25c-dbed-43fc-bb0a-b8228f6a721a" providerId="ADAL" clId="{6D0C8915-3902-4F65-98C1-5F8ABB992859}" dt="2021-09-14T14:57:18.642" v="7684" actId="14100"/>
          <pc:sldLayoutMkLst>
            <pc:docMk/>
            <pc:sldMasterMk cId="3214149849" sldId="2147483702"/>
            <pc:sldLayoutMk cId="2284915273" sldId="2147483704"/>
          </pc:sldLayoutMkLst>
        </pc:sldLayoutChg>
        <pc:sldLayoutChg chg="modTransition">
          <pc:chgData name="GREEN, MEGAN E." userId="8159b25c-dbed-43fc-bb0a-b8228f6a721a" providerId="ADAL" clId="{6D0C8915-3902-4F65-98C1-5F8ABB992859}" dt="2021-09-14T14:57:18.642" v="7684" actId="14100"/>
          <pc:sldLayoutMkLst>
            <pc:docMk/>
            <pc:sldMasterMk cId="3214149849" sldId="2147483702"/>
            <pc:sldLayoutMk cId="3448057592" sldId="2147483705"/>
          </pc:sldLayoutMkLst>
        </pc:sldLayoutChg>
        <pc:sldLayoutChg chg="modTransition">
          <pc:chgData name="GREEN, MEGAN E." userId="8159b25c-dbed-43fc-bb0a-b8228f6a721a" providerId="ADAL" clId="{6D0C8915-3902-4F65-98C1-5F8ABB992859}" dt="2021-09-14T14:57:18.642" v="7684" actId="14100"/>
          <pc:sldLayoutMkLst>
            <pc:docMk/>
            <pc:sldMasterMk cId="3214149849" sldId="2147483702"/>
            <pc:sldLayoutMk cId="53602203" sldId="2147483706"/>
          </pc:sldLayoutMkLst>
        </pc:sldLayoutChg>
        <pc:sldLayoutChg chg="modTransition">
          <pc:chgData name="GREEN, MEGAN E." userId="8159b25c-dbed-43fc-bb0a-b8228f6a721a" providerId="ADAL" clId="{6D0C8915-3902-4F65-98C1-5F8ABB992859}" dt="2021-09-14T14:57:18.642" v="7684" actId="14100"/>
          <pc:sldLayoutMkLst>
            <pc:docMk/>
            <pc:sldMasterMk cId="3214149849" sldId="2147483702"/>
            <pc:sldLayoutMk cId="3663281917" sldId="2147483707"/>
          </pc:sldLayoutMkLst>
        </pc:sldLayoutChg>
        <pc:sldLayoutChg chg="modTransition">
          <pc:chgData name="GREEN, MEGAN E." userId="8159b25c-dbed-43fc-bb0a-b8228f6a721a" providerId="ADAL" clId="{6D0C8915-3902-4F65-98C1-5F8ABB992859}" dt="2021-09-14T14:57:18.642" v="7684" actId="14100"/>
          <pc:sldLayoutMkLst>
            <pc:docMk/>
            <pc:sldMasterMk cId="3214149849" sldId="2147483702"/>
            <pc:sldLayoutMk cId="2122113223" sldId="2147483708"/>
          </pc:sldLayoutMkLst>
        </pc:sldLayoutChg>
        <pc:sldLayoutChg chg="modTransition">
          <pc:chgData name="GREEN, MEGAN E." userId="8159b25c-dbed-43fc-bb0a-b8228f6a721a" providerId="ADAL" clId="{6D0C8915-3902-4F65-98C1-5F8ABB992859}" dt="2021-09-14T14:57:18.642" v="7684" actId="14100"/>
          <pc:sldLayoutMkLst>
            <pc:docMk/>
            <pc:sldMasterMk cId="3214149849" sldId="2147483702"/>
            <pc:sldLayoutMk cId="4009023955" sldId="2147483709"/>
          </pc:sldLayoutMkLst>
        </pc:sldLayoutChg>
        <pc:sldLayoutChg chg="modTransition">
          <pc:chgData name="GREEN, MEGAN E." userId="8159b25c-dbed-43fc-bb0a-b8228f6a721a" providerId="ADAL" clId="{6D0C8915-3902-4F65-98C1-5F8ABB992859}" dt="2021-09-14T14:57:18.642" v="7684" actId="14100"/>
          <pc:sldLayoutMkLst>
            <pc:docMk/>
            <pc:sldMasterMk cId="3214149849" sldId="2147483702"/>
            <pc:sldLayoutMk cId="443715786" sldId="2147483710"/>
          </pc:sldLayoutMkLst>
        </pc:sldLayoutChg>
        <pc:sldLayoutChg chg="modTransition">
          <pc:chgData name="GREEN, MEGAN E." userId="8159b25c-dbed-43fc-bb0a-b8228f6a721a" providerId="ADAL" clId="{6D0C8915-3902-4F65-98C1-5F8ABB992859}" dt="2021-09-14T14:57:18.642" v="7684" actId="14100"/>
          <pc:sldLayoutMkLst>
            <pc:docMk/>
            <pc:sldMasterMk cId="3214149849" sldId="2147483702"/>
            <pc:sldLayoutMk cId="1015831225" sldId="2147483711"/>
          </pc:sldLayoutMkLst>
        </pc:sldLayoutChg>
        <pc:sldLayoutChg chg="modTransition">
          <pc:chgData name="GREEN, MEGAN E." userId="8159b25c-dbed-43fc-bb0a-b8228f6a721a" providerId="ADAL" clId="{6D0C8915-3902-4F65-98C1-5F8ABB992859}" dt="2021-09-14T14:57:18.642" v="7684" actId="14100"/>
          <pc:sldLayoutMkLst>
            <pc:docMk/>
            <pc:sldMasterMk cId="3214149849" sldId="2147483702"/>
            <pc:sldLayoutMk cId="1318468629" sldId="2147483712"/>
          </pc:sldLayoutMkLst>
        </pc:sldLayoutChg>
        <pc:sldLayoutChg chg="modTransition">
          <pc:chgData name="GREEN, MEGAN E." userId="8159b25c-dbed-43fc-bb0a-b8228f6a721a" providerId="ADAL" clId="{6D0C8915-3902-4F65-98C1-5F8ABB992859}" dt="2021-09-14T14:57:18.642" v="7684" actId="14100"/>
          <pc:sldLayoutMkLst>
            <pc:docMk/>
            <pc:sldMasterMk cId="3214149849" sldId="2147483702"/>
            <pc:sldLayoutMk cId="1212863996" sldId="2147483713"/>
          </pc:sldLayoutMkLst>
        </pc:sldLayoutChg>
      </pc:sldMasterChg>
      <pc:sldMasterChg chg="addSp modTransition modSldLayout">
        <pc:chgData name="GREEN, MEGAN E." userId="8159b25c-dbed-43fc-bb0a-b8228f6a721a" providerId="ADAL" clId="{6D0C8915-3902-4F65-98C1-5F8ABB992859}" dt="2021-09-30T14:29:05.328" v="14342" actId="1076"/>
        <pc:sldMasterMkLst>
          <pc:docMk/>
          <pc:sldMasterMk cId="4113484531" sldId="2147483702"/>
        </pc:sldMasterMkLst>
        <pc:spChg chg="add">
          <ac:chgData name="GREEN, MEGAN E." userId="8159b25c-dbed-43fc-bb0a-b8228f6a721a" providerId="ADAL" clId="{6D0C8915-3902-4F65-98C1-5F8ABB992859}" dt="2021-09-30T14:29:01.740" v="14333" actId="1076"/>
          <ac:spMkLst>
            <pc:docMk/>
            <pc:sldMasterMk cId="4113484531" sldId="2147483702"/>
            <ac:spMk id="10" creationId="{47FB8842-5968-4D28-8C17-58AFF78C956C}"/>
          </ac:spMkLst>
        </pc:spChg>
        <pc:sldLayoutChg chg="modTransition">
          <pc:chgData name="GREEN, MEGAN E." userId="8159b25c-dbed-43fc-bb0a-b8228f6a721a" providerId="ADAL" clId="{6D0C8915-3902-4F65-98C1-5F8ABB992859}" dt="2021-09-30T14:29:05.328" v="14342" actId="1076"/>
          <pc:sldLayoutMkLst>
            <pc:docMk/>
            <pc:sldMasterMk cId="4113484531" sldId="2147483702"/>
            <pc:sldLayoutMk cId="84942029" sldId="2147483703"/>
          </pc:sldLayoutMkLst>
        </pc:sldLayoutChg>
        <pc:sldLayoutChg chg="modTransition">
          <pc:chgData name="GREEN, MEGAN E." userId="8159b25c-dbed-43fc-bb0a-b8228f6a721a" providerId="ADAL" clId="{6D0C8915-3902-4F65-98C1-5F8ABB992859}" dt="2021-09-30T14:29:05.328" v="14342" actId="1076"/>
          <pc:sldLayoutMkLst>
            <pc:docMk/>
            <pc:sldMasterMk cId="4113484531" sldId="2147483702"/>
            <pc:sldLayoutMk cId="3943602742" sldId="2147483704"/>
          </pc:sldLayoutMkLst>
        </pc:sldLayoutChg>
        <pc:sldLayoutChg chg="modTransition">
          <pc:chgData name="GREEN, MEGAN E." userId="8159b25c-dbed-43fc-bb0a-b8228f6a721a" providerId="ADAL" clId="{6D0C8915-3902-4F65-98C1-5F8ABB992859}" dt="2021-09-30T14:29:05.328" v="14342" actId="1076"/>
          <pc:sldLayoutMkLst>
            <pc:docMk/>
            <pc:sldMasterMk cId="4113484531" sldId="2147483702"/>
            <pc:sldLayoutMk cId="3522170076" sldId="2147483705"/>
          </pc:sldLayoutMkLst>
        </pc:sldLayoutChg>
        <pc:sldLayoutChg chg="modTransition">
          <pc:chgData name="GREEN, MEGAN E." userId="8159b25c-dbed-43fc-bb0a-b8228f6a721a" providerId="ADAL" clId="{6D0C8915-3902-4F65-98C1-5F8ABB992859}" dt="2021-09-30T14:29:05.328" v="14342" actId="1076"/>
          <pc:sldLayoutMkLst>
            <pc:docMk/>
            <pc:sldMasterMk cId="4113484531" sldId="2147483702"/>
            <pc:sldLayoutMk cId="4102696744" sldId="2147483706"/>
          </pc:sldLayoutMkLst>
        </pc:sldLayoutChg>
        <pc:sldLayoutChg chg="modTransition">
          <pc:chgData name="GREEN, MEGAN E." userId="8159b25c-dbed-43fc-bb0a-b8228f6a721a" providerId="ADAL" clId="{6D0C8915-3902-4F65-98C1-5F8ABB992859}" dt="2021-09-30T14:29:05.328" v="14342" actId="1076"/>
          <pc:sldLayoutMkLst>
            <pc:docMk/>
            <pc:sldMasterMk cId="4113484531" sldId="2147483702"/>
            <pc:sldLayoutMk cId="1631623752" sldId="2147483707"/>
          </pc:sldLayoutMkLst>
        </pc:sldLayoutChg>
        <pc:sldLayoutChg chg="modTransition">
          <pc:chgData name="GREEN, MEGAN E." userId="8159b25c-dbed-43fc-bb0a-b8228f6a721a" providerId="ADAL" clId="{6D0C8915-3902-4F65-98C1-5F8ABB992859}" dt="2021-09-30T14:29:05.328" v="14342" actId="1076"/>
          <pc:sldLayoutMkLst>
            <pc:docMk/>
            <pc:sldMasterMk cId="4113484531" sldId="2147483702"/>
            <pc:sldLayoutMk cId="3456834989" sldId="2147483708"/>
          </pc:sldLayoutMkLst>
        </pc:sldLayoutChg>
        <pc:sldLayoutChg chg="modTransition">
          <pc:chgData name="GREEN, MEGAN E." userId="8159b25c-dbed-43fc-bb0a-b8228f6a721a" providerId="ADAL" clId="{6D0C8915-3902-4F65-98C1-5F8ABB992859}" dt="2021-09-30T14:29:05.328" v="14342" actId="1076"/>
          <pc:sldLayoutMkLst>
            <pc:docMk/>
            <pc:sldMasterMk cId="4113484531" sldId="2147483702"/>
            <pc:sldLayoutMk cId="4103733692" sldId="2147483709"/>
          </pc:sldLayoutMkLst>
        </pc:sldLayoutChg>
        <pc:sldLayoutChg chg="modTransition">
          <pc:chgData name="GREEN, MEGAN E." userId="8159b25c-dbed-43fc-bb0a-b8228f6a721a" providerId="ADAL" clId="{6D0C8915-3902-4F65-98C1-5F8ABB992859}" dt="2021-09-30T14:29:05.328" v="14342" actId="1076"/>
          <pc:sldLayoutMkLst>
            <pc:docMk/>
            <pc:sldMasterMk cId="4113484531" sldId="2147483702"/>
            <pc:sldLayoutMk cId="603591961" sldId="2147483710"/>
          </pc:sldLayoutMkLst>
        </pc:sldLayoutChg>
        <pc:sldLayoutChg chg="modTransition">
          <pc:chgData name="GREEN, MEGAN E." userId="8159b25c-dbed-43fc-bb0a-b8228f6a721a" providerId="ADAL" clId="{6D0C8915-3902-4F65-98C1-5F8ABB992859}" dt="2021-09-30T14:29:05.328" v="14342" actId="1076"/>
          <pc:sldLayoutMkLst>
            <pc:docMk/>
            <pc:sldMasterMk cId="4113484531" sldId="2147483702"/>
            <pc:sldLayoutMk cId="1063908255" sldId="2147483711"/>
          </pc:sldLayoutMkLst>
        </pc:sldLayoutChg>
        <pc:sldLayoutChg chg="modTransition">
          <pc:chgData name="GREEN, MEGAN E." userId="8159b25c-dbed-43fc-bb0a-b8228f6a721a" providerId="ADAL" clId="{6D0C8915-3902-4F65-98C1-5F8ABB992859}" dt="2021-09-30T14:29:05.328" v="14342" actId="1076"/>
          <pc:sldLayoutMkLst>
            <pc:docMk/>
            <pc:sldMasterMk cId="4113484531" sldId="2147483702"/>
            <pc:sldLayoutMk cId="2664118708" sldId="2147483712"/>
          </pc:sldLayoutMkLst>
        </pc:sldLayoutChg>
        <pc:sldLayoutChg chg="modTransition">
          <pc:chgData name="GREEN, MEGAN E." userId="8159b25c-dbed-43fc-bb0a-b8228f6a721a" providerId="ADAL" clId="{6D0C8915-3902-4F65-98C1-5F8ABB992859}" dt="2021-09-30T14:29:05.328" v="14342" actId="1076"/>
          <pc:sldLayoutMkLst>
            <pc:docMk/>
            <pc:sldMasterMk cId="4113484531" sldId="2147483702"/>
            <pc:sldLayoutMk cId="2456172100" sldId="214748371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2B636A-1BB2-409F-AC33-C97D1918E91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F87E7AC-3335-433A-AB6B-1391DB5D7445}">
      <dgm:prSet/>
      <dgm:spPr/>
      <dgm:t>
        <a:bodyPr/>
        <a:lstStyle/>
        <a:p>
          <a:r>
            <a:rPr lang="en-US" dirty="0"/>
            <a:t>Transitioning to College: Identifying Barriers</a:t>
          </a:r>
        </a:p>
      </dgm:t>
    </dgm:pt>
    <dgm:pt modelId="{BDCC96FB-616D-484C-ACEA-660AB5E53FF7}" type="parTrans" cxnId="{0E5A8DCE-9674-4924-B3E4-0DAC80802858}">
      <dgm:prSet/>
      <dgm:spPr/>
      <dgm:t>
        <a:bodyPr/>
        <a:lstStyle/>
        <a:p>
          <a:endParaRPr lang="en-US"/>
        </a:p>
      </dgm:t>
    </dgm:pt>
    <dgm:pt modelId="{2E0D193A-9F87-4A74-8ABB-97FE866DA930}" type="sibTrans" cxnId="{0E5A8DCE-9674-4924-B3E4-0DAC80802858}">
      <dgm:prSet/>
      <dgm:spPr/>
      <dgm:t>
        <a:bodyPr/>
        <a:lstStyle/>
        <a:p>
          <a:endParaRPr lang="en-US"/>
        </a:p>
      </dgm:t>
    </dgm:pt>
    <dgm:pt modelId="{EE79F886-0629-403E-900D-FD09F1660C11}">
      <dgm:prSet/>
      <dgm:spPr/>
      <dgm:t>
        <a:bodyPr/>
        <a:lstStyle/>
        <a:p>
          <a:r>
            <a:rPr lang="en-US" dirty="0"/>
            <a:t>Examine the Institutional Supports</a:t>
          </a:r>
        </a:p>
      </dgm:t>
    </dgm:pt>
    <dgm:pt modelId="{6CDFB76B-0090-4F0E-8F2B-66AB4A6642B8}" type="parTrans" cxnId="{8DB406A5-D679-4011-A144-E2C9CF8CEBB3}">
      <dgm:prSet/>
      <dgm:spPr/>
      <dgm:t>
        <a:bodyPr/>
        <a:lstStyle/>
        <a:p>
          <a:endParaRPr lang="en-US"/>
        </a:p>
      </dgm:t>
    </dgm:pt>
    <dgm:pt modelId="{13DE1C7A-FBCE-4B9A-BA22-61AFD60B25DA}" type="sibTrans" cxnId="{8DB406A5-D679-4011-A144-E2C9CF8CEBB3}">
      <dgm:prSet/>
      <dgm:spPr/>
      <dgm:t>
        <a:bodyPr/>
        <a:lstStyle/>
        <a:p>
          <a:endParaRPr lang="en-US"/>
        </a:p>
      </dgm:t>
    </dgm:pt>
    <dgm:pt modelId="{5130AE85-6411-4635-B5A5-F3EEBA6309C1}">
      <dgm:prSet/>
      <dgm:spPr/>
      <dgm:t>
        <a:bodyPr/>
        <a:lstStyle/>
        <a:p>
          <a:r>
            <a:rPr lang="en-US" dirty="0"/>
            <a:t>Understanding the Effects of Poverty</a:t>
          </a:r>
        </a:p>
      </dgm:t>
    </dgm:pt>
    <dgm:pt modelId="{170F1A0C-7E18-4B4E-B717-0FA3A86CFD2E}" type="parTrans" cxnId="{028A6B9D-3946-4222-B287-896FEE56136B}">
      <dgm:prSet/>
      <dgm:spPr/>
      <dgm:t>
        <a:bodyPr/>
        <a:lstStyle/>
        <a:p>
          <a:endParaRPr lang="en-US"/>
        </a:p>
      </dgm:t>
    </dgm:pt>
    <dgm:pt modelId="{401439E0-E489-4292-839B-D3617DC65EAF}" type="sibTrans" cxnId="{028A6B9D-3946-4222-B287-896FEE56136B}">
      <dgm:prSet/>
      <dgm:spPr/>
      <dgm:t>
        <a:bodyPr/>
        <a:lstStyle/>
        <a:p>
          <a:endParaRPr lang="en-US"/>
        </a:p>
      </dgm:t>
    </dgm:pt>
    <dgm:pt modelId="{33217505-9636-4B15-A04A-458E013B14F2}">
      <dgm:prSet/>
      <dgm:spPr/>
      <dgm:t>
        <a:bodyPr/>
        <a:lstStyle/>
        <a:p>
          <a:r>
            <a:rPr lang="en-US" dirty="0"/>
            <a:t>Intentional Practices for Rigorous Learning</a:t>
          </a:r>
        </a:p>
      </dgm:t>
    </dgm:pt>
    <dgm:pt modelId="{60B741C3-D429-474C-8C3A-845D3743EA07}" type="parTrans" cxnId="{616DF8CD-077C-47E7-AF82-B32D9AF0B1ED}">
      <dgm:prSet/>
      <dgm:spPr/>
      <dgm:t>
        <a:bodyPr/>
        <a:lstStyle/>
        <a:p>
          <a:endParaRPr lang="en-US"/>
        </a:p>
      </dgm:t>
    </dgm:pt>
    <dgm:pt modelId="{1A03C5F3-64DA-453E-AE72-CDF14CECB3A7}" type="sibTrans" cxnId="{616DF8CD-077C-47E7-AF82-B32D9AF0B1ED}">
      <dgm:prSet/>
      <dgm:spPr/>
      <dgm:t>
        <a:bodyPr/>
        <a:lstStyle/>
        <a:p>
          <a:endParaRPr lang="en-US"/>
        </a:p>
      </dgm:t>
    </dgm:pt>
    <dgm:pt modelId="{050B396D-809A-485A-88CC-8932B4EC726D}" type="pres">
      <dgm:prSet presAssocID="{442B636A-1BB2-409F-AC33-C97D1918E91F}" presName="diagram" presStyleCnt="0">
        <dgm:presLayoutVars>
          <dgm:dir/>
          <dgm:resizeHandles val="exact"/>
        </dgm:presLayoutVars>
      </dgm:prSet>
      <dgm:spPr/>
    </dgm:pt>
    <dgm:pt modelId="{8C5A8AA6-4AE4-4807-837B-A54452C8D7E5}" type="pres">
      <dgm:prSet presAssocID="{5130AE85-6411-4635-B5A5-F3EEBA6309C1}" presName="node" presStyleLbl="node1" presStyleIdx="0" presStyleCnt="4">
        <dgm:presLayoutVars>
          <dgm:bulletEnabled val="1"/>
        </dgm:presLayoutVars>
      </dgm:prSet>
      <dgm:spPr/>
    </dgm:pt>
    <dgm:pt modelId="{F8951B9C-9AD1-4D0B-A56F-11A37AADD7F5}" type="pres">
      <dgm:prSet presAssocID="{401439E0-E489-4292-839B-D3617DC65EAF}" presName="sibTrans" presStyleCnt="0"/>
      <dgm:spPr/>
    </dgm:pt>
    <dgm:pt modelId="{9649BB25-6F1E-4C3B-95A2-820407639CAA}" type="pres">
      <dgm:prSet presAssocID="{33217505-9636-4B15-A04A-458E013B14F2}" presName="node" presStyleLbl="node1" presStyleIdx="1" presStyleCnt="4">
        <dgm:presLayoutVars>
          <dgm:bulletEnabled val="1"/>
        </dgm:presLayoutVars>
      </dgm:prSet>
      <dgm:spPr/>
    </dgm:pt>
    <dgm:pt modelId="{3A04E9A7-082A-4E89-92D6-AAB115B3E36C}" type="pres">
      <dgm:prSet presAssocID="{1A03C5F3-64DA-453E-AE72-CDF14CECB3A7}" presName="sibTrans" presStyleCnt="0"/>
      <dgm:spPr/>
    </dgm:pt>
    <dgm:pt modelId="{7900A56F-3FEE-407A-A90B-814EC61F0EFF}" type="pres">
      <dgm:prSet presAssocID="{3F87E7AC-3335-433A-AB6B-1391DB5D7445}" presName="node" presStyleLbl="node1" presStyleIdx="2" presStyleCnt="4">
        <dgm:presLayoutVars>
          <dgm:bulletEnabled val="1"/>
        </dgm:presLayoutVars>
      </dgm:prSet>
      <dgm:spPr/>
    </dgm:pt>
    <dgm:pt modelId="{F4EA5173-942E-4D24-972B-276843165F44}" type="pres">
      <dgm:prSet presAssocID="{2E0D193A-9F87-4A74-8ABB-97FE866DA930}" presName="sibTrans" presStyleCnt="0"/>
      <dgm:spPr/>
    </dgm:pt>
    <dgm:pt modelId="{11EB28D1-1800-47F5-BC7E-8B969520F49B}" type="pres">
      <dgm:prSet presAssocID="{EE79F886-0629-403E-900D-FD09F1660C11}" presName="node" presStyleLbl="node1" presStyleIdx="3" presStyleCnt="4">
        <dgm:presLayoutVars>
          <dgm:bulletEnabled val="1"/>
        </dgm:presLayoutVars>
      </dgm:prSet>
      <dgm:spPr/>
    </dgm:pt>
  </dgm:ptLst>
  <dgm:cxnLst>
    <dgm:cxn modelId="{B7E23D06-072F-4382-BCF8-6AED67FB326C}" type="presOf" srcId="{33217505-9636-4B15-A04A-458E013B14F2}" destId="{9649BB25-6F1E-4C3B-95A2-820407639CAA}" srcOrd="0" destOrd="0" presId="urn:microsoft.com/office/officeart/2005/8/layout/default"/>
    <dgm:cxn modelId="{CC529A17-75F0-407A-8541-7F7A18E90A10}" type="presOf" srcId="{5130AE85-6411-4635-B5A5-F3EEBA6309C1}" destId="{8C5A8AA6-4AE4-4807-837B-A54452C8D7E5}" srcOrd="0" destOrd="0" presId="urn:microsoft.com/office/officeart/2005/8/layout/default"/>
    <dgm:cxn modelId="{13F64E37-069B-469A-A4CA-BEB3794E5C1A}" type="presOf" srcId="{442B636A-1BB2-409F-AC33-C97D1918E91F}" destId="{050B396D-809A-485A-88CC-8932B4EC726D}" srcOrd="0" destOrd="0" presId="urn:microsoft.com/office/officeart/2005/8/layout/default"/>
    <dgm:cxn modelId="{028A6B9D-3946-4222-B287-896FEE56136B}" srcId="{442B636A-1BB2-409F-AC33-C97D1918E91F}" destId="{5130AE85-6411-4635-B5A5-F3EEBA6309C1}" srcOrd="0" destOrd="0" parTransId="{170F1A0C-7E18-4B4E-B717-0FA3A86CFD2E}" sibTransId="{401439E0-E489-4292-839B-D3617DC65EAF}"/>
    <dgm:cxn modelId="{8DB406A5-D679-4011-A144-E2C9CF8CEBB3}" srcId="{442B636A-1BB2-409F-AC33-C97D1918E91F}" destId="{EE79F886-0629-403E-900D-FD09F1660C11}" srcOrd="3" destOrd="0" parTransId="{6CDFB76B-0090-4F0E-8F2B-66AB4A6642B8}" sibTransId="{13DE1C7A-FBCE-4B9A-BA22-61AFD60B25DA}"/>
    <dgm:cxn modelId="{8A0062AA-AF35-4DE3-A034-514F1F90B4A9}" type="presOf" srcId="{EE79F886-0629-403E-900D-FD09F1660C11}" destId="{11EB28D1-1800-47F5-BC7E-8B969520F49B}" srcOrd="0" destOrd="0" presId="urn:microsoft.com/office/officeart/2005/8/layout/default"/>
    <dgm:cxn modelId="{616DF8CD-077C-47E7-AF82-B32D9AF0B1ED}" srcId="{442B636A-1BB2-409F-AC33-C97D1918E91F}" destId="{33217505-9636-4B15-A04A-458E013B14F2}" srcOrd="1" destOrd="0" parTransId="{60B741C3-D429-474C-8C3A-845D3743EA07}" sibTransId="{1A03C5F3-64DA-453E-AE72-CDF14CECB3A7}"/>
    <dgm:cxn modelId="{0E5A8DCE-9674-4924-B3E4-0DAC80802858}" srcId="{442B636A-1BB2-409F-AC33-C97D1918E91F}" destId="{3F87E7AC-3335-433A-AB6B-1391DB5D7445}" srcOrd="2" destOrd="0" parTransId="{BDCC96FB-616D-484C-ACEA-660AB5E53FF7}" sibTransId="{2E0D193A-9F87-4A74-8ABB-97FE866DA930}"/>
    <dgm:cxn modelId="{E75A5FD6-9452-479F-A7AD-9E905F3C9BF3}" type="presOf" srcId="{3F87E7AC-3335-433A-AB6B-1391DB5D7445}" destId="{7900A56F-3FEE-407A-A90B-814EC61F0EFF}" srcOrd="0" destOrd="0" presId="urn:microsoft.com/office/officeart/2005/8/layout/default"/>
    <dgm:cxn modelId="{87D2FA2D-1631-4DA9-B6DE-878454180B9F}" type="presParOf" srcId="{050B396D-809A-485A-88CC-8932B4EC726D}" destId="{8C5A8AA6-4AE4-4807-837B-A54452C8D7E5}" srcOrd="0" destOrd="0" presId="urn:microsoft.com/office/officeart/2005/8/layout/default"/>
    <dgm:cxn modelId="{6F5D1612-48C3-4D23-837E-E80B3496E7E5}" type="presParOf" srcId="{050B396D-809A-485A-88CC-8932B4EC726D}" destId="{F8951B9C-9AD1-4D0B-A56F-11A37AADD7F5}" srcOrd="1" destOrd="0" presId="urn:microsoft.com/office/officeart/2005/8/layout/default"/>
    <dgm:cxn modelId="{E0FBD84A-126E-4C54-BA7A-D7DFDA3CA7E8}" type="presParOf" srcId="{050B396D-809A-485A-88CC-8932B4EC726D}" destId="{9649BB25-6F1E-4C3B-95A2-820407639CAA}" srcOrd="2" destOrd="0" presId="urn:microsoft.com/office/officeart/2005/8/layout/default"/>
    <dgm:cxn modelId="{DB019DEE-0461-49B8-B6F8-AE986E933A85}" type="presParOf" srcId="{050B396D-809A-485A-88CC-8932B4EC726D}" destId="{3A04E9A7-082A-4E89-92D6-AAB115B3E36C}" srcOrd="3" destOrd="0" presId="urn:microsoft.com/office/officeart/2005/8/layout/default"/>
    <dgm:cxn modelId="{561162C9-AEE8-42D9-99F3-D5D35472B06F}" type="presParOf" srcId="{050B396D-809A-485A-88CC-8932B4EC726D}" destId="{7900A56F-3FEE-407A-A90B-814EC61F0EFF}" srcOrd="4" destOrd="0" presId="urn:microsoft.com/office/officeart/2005/8/layout/default"/>
    <dgm:cxn modelId="{877B3DD0-97CE-4F76-BB4D-F2C9B38CB9C9}" type="presParOf" srcId="{050B396D-809A-485A-88CC-8932B4EC726D}" destId="{F4EA5173-942E-4D24-972B-276843165F44}" srcOrd="5" destOrd="0" presId="urn:microsoft.com/office/officeart/2005/8/layout/default"/>
    <dgm:cxn modelId="{B745288F-9C1B-48AA-B5D3-531084A3E9ED}" type="presParOf" srcId="{050B396D-809A-485A-88CC-8932B4EC726D}" destId="{11EB28D1-1800-47F5-BC7E-8B969520F49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555C65-8830-4CAF-AB78-05063CC2E60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EE6679-D765-45B9-8A90-0599906093D4}">
      <dgm:prSet/>
      <dgm:spPr/>
      <dgm:t>
        <a:bodyPr/>
        <a:lstStyle/>
        <a:p>
          <a:r>
            <a:rPr lang="en-US"/>
            <a:t>Equity, Diversity, and Bias Training</a:t>
          </a:r>
        </a:p>
      </dgm:t>
    </dgm:pt>
    <dgm:pt modelId="{B692EEB0-B384-4BA9-9763-723CD95962FF}" type="parTrans" cxnId="{85349C2D-C97D-4179-A0B1-97635A51ED22}">
      <dgm:prSet/>
      <dgm:spPr/>
      <dgm:t>
        <a:bodyPr/>
        <a:lstStyle/>
        <a:p>
          <a:endParaRPr lang="en-US"/>
        </a:p>
      </dgm:t>
    </dgm:pt>
    <dgm:pt modelId="{E9D2034D-D0F3-49F3-AA72-5641F3FF284A}" type="sibTrans" cxnId="{85349C2D-C97D-4179-A0B1-97635A51ED22}">
      <dgm:prSet/>
      <dgm:spPr/>
      <dgm:t>
        <a:bodyPr/>
        <a:lstStyle/>
        <a:p>
          <a:endParaRPr lang="en-US"/>
        </a:p>
      </dgm:t>
    </dgm:pt>
    <dgm:pt modelId="{82668F88-BFBA-47CA-B345-7C8A518E55CC}">
      <dgm:prSet/>
      <dgm:spPr/>
      <dgm:t>
        <a:bodyPr/>
        <a:lstStyle/>
        <a:p>
          <a:r>
            <a:rPr lang="en-US"/>
            <a:t>Mental Health Curriculum and Resources</a:t>
          </a:r>
        </a:p>
      </dgm:t>
    </dgm:pt>
    <dgm:pt modelId="{CCB69A94-572D-4173-85EA-887AD430C0D0}" type="parTrans" cxnId="{CA0E8E41-656F-4907-AC0F-0B1444926B47}">
      <dgm:prSet/>
      <dgm:spPr/>
      <dgm:t>
        <a:bodyPr/>
        <a:lstStyle/>
        <a:p>
          <a:endParaRPr lang="en-US"/>
        </a:p>
      </dgm:t>
    </dgm:pt>
    <dgm:pt modelId="{2EEDFB72-423D-43E1-AD0C-D08DA6B1F061}" type="sibTrans" cxnId="{CA0E8E41-656F-4907-AC0F-0B1444926B47}">
      <dgm:prSet/>
      <dgm:spPr/>
      <dgm:t>
        <a:bodyPr/>
        <a:lstStyle/>
        <a:p>
          <a:endParaRPr lang="en-US"/>
        </a:p>
      </dgm:t>
    </dgm:pt>
    <dgm:pt modelId="{EDDF0446-13BD-4C80-9AD6-BF1DF8832F31}">
      <dgm:prSet/>
      <dgm:spPr/>
      <dgm:t>
        <a:bodyPr/>
        <a:lstStyle/>
        <a:p>
          <a:r>
            <a:rPr lang="en-US"/>
            <a:t>What’s in a grade? </a:t>
          </a:r>
        </a:p>
      </dgm:t>
    </dgm:pt>
    <dgm:pt modelId="{4D8B427B-7FC0-4F7B-BB15-6F6292F28A5A}" type="parTrans" cxnId="{1BE275A6-2ABE-480D-9697-0CE467749698}">
      <dgm:prSet/>
      <dgm:spPr/>
      <dgm:t>
        <a:bodyPr/>
        <a:lstStyle/>
        <a:p>
          <a:endParaRPr lang="en-US"/>
        </a:p>
      </dgm:t>
    </dgm:pt>
    <dgm:pt modelId="{E0CBF840-DE56-4156-A207-60060BF28631}" type="sibTrans" cxnId="{1BE275A6-2ABE-480D-9697-0CE467749698}">
      <dgm:prSet/>
      <dgm:spPr/>
      <dgm:t>
        <a:bodyPr/>
        <a:lstStyle/>
        <a:p>
          <a:endParaRPr lang="en-US"/>
        </a:p>
      </dgm:t>
    </dgm:pt>
    <dgm:pt modelId="{A823C8A3-6AA2-4783-AA43-DAE746FD11CC}">
      <dgm:prSet/>
      <dgm:spPr/>
      <dgm:t>
        <a:bodyPr/>
        <a:lstStyle/>
        <a:p>
          <a:r>
            <a:rPr lang="en-US"/>
            <a:t>Supporting the Whole Student: Understanding School Culture Data</a:t>
          </a:r>
        </a:p>
      </dgm:t>
    </dgm:pt>
    <dgm:pt modelId="{7493D7C9-4110-4E1D-B00F-AA0782F56B4C}" type="parTrans" cxnId="{61275E85-1465-401D-AAEE-64E213246E65}">
      <dgm:prSet/>
      <dgm:spPr/>
      <dgm:t>
        <a:bodyPr/>
        <a:lstStyle/>
        <a:p>
          <a:endParaRPr lang="en-US"/>
        </a:p>
      </dgm:t>
    </dgm:pt>
    <dgm:pt modelId="{707B61E7-E9D7-419D-B283-5AD6D5B42520}" type="sibTrans" cxnId="{61275E85-1465-401D-AAEE-64E213246E65}">
      <dgm:prSet/>
      <dgm:spPr/>
      <dgm:t>
        <a:bodyPr/>
        <a:lstStyle/>
        <a:p>
          <a:endParaRPr lang="en-US"/>
        </a:p>
      </dgm:t>
    </dgm:pt>
    <dgm:pt modelId="{A4579239-5544-4EC4-A906-C2404564E0C8}" type="pres">
      <dgm:prSet presAssocID="{B8555C65-8830-4CAF-AB78-05063CC2E608}" presName="linear" presStyleCnt="0">
        <dgm:presLayoutVars>
          <dgm:animLvl val="lvl"/>
          <dgm:resizeHandles val="exact"/>
        </dgm:presLayoutVars>
      </dgm:prSet>
      <dgm:spPr/>
    </dgm:pt>
    <dgm:pt modelId="{B58CB3C8-5D4F-400A-A4ED-3412D9D97ECE}" type="pres">
      <dgm:prSet presAssocID="{16EE6679-D765-45B9-8A90-0599906093D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A253BA3-ED93-45F7-872B-A6C79B81C004}" type="pres">
      <dgm:prSet presAssocID="{E9D2034D-D0F3-49F3-AA72-5641F3FF284A}" presName="spacer" presStyleCnt="0"/>
      <dgm:spPr/>
    </dgm:pt>
    <dgm:pt modelId="{01CBA18B-C72C-4C4A-A177-6E099B9CE83A}" type="pres">
      <dgm:prSet presAssocID="{82668F88-BFBA-47CA-B345-7C8A518E55C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988002E-F1DA-461C-9FDD-A5A790EF4D9C}" type="pres">
      <dgm:prSet presAssocID="{2EEDFB72-423D-43E1-AD0C-D08DA6B1F061}" presName="spacer" presStyleCnt="0"/>
      <dgm:spPr/>
    </dgm:pt>
    <dgm:pt modelId="{CF750005-6940-4B04-9347-878BAEE0E136}" type="pres">
      <dgm:prSet presAssocID="{EDDF0446-13BD-4C80-9AD6-BF1DF8832F3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B30CBBD-9389-4205-9EA8-663856D72F69}" type="pres">
      <dgm:prSet presAssocID="{E0CBF840-DE56-4156-A207-60060BF28631}" presName="spacer" presStyleCnt="0"/>
      <dgm:spPr/>
    </dgm:pt>
    <dgm:pt modelId="{5E31586B-A17C-40C4-9938-EBCDD52A3E80}" type="pres">
      <dgm:prSet presAssocID="{A823C8A3-6AA2-4783-AA43-DAE746FD11C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DCB8B01-C4C5-4843-8C60-D313D26E76DF}" type="presOf" srcId="{B8555C65-8830-4CAF-AB78-05063CC2E608}" destId="{A4579239-5544-4EC4-A906-C2404564E0C8}" srcOrd="0" destOrd="0" presId="urn:microsoft.com/office/officeart/2005/8/layout/vList2"/>
    <dgm:cxn modelId="{F9354805-29BE-4323-854A-95F45C56DE92}" type="presOf" srcId="{A823C8A3-6AA2-4783-AA43-DAE746FD11CC}" destId="{5E31586B-A17C-40C4-9938-EBCDD52A3E80}" srcOrd="0" destOrd="0" presId="urn:microsoft.com/office/officeart/2005/8/layout/vList2"/>
    <dgm:cxn modelId="{85349C2D-C97D-4179-A0B1-97635A51ED22}" srcId="{B8555C65-8830-4CAF-AB78-05063CC2E608}" destId="{16EE6679-D765-45B9-8A90-0599906093D4}" srcOrd="0" destOrd="0" parTransId="{B692EEB0-B384-4BA9-9763-723CD95962FF}" sibTransId="{E9D2034D-D0F3-49F3-AA72-5641F3FF284A}"/>
    <dgm:cxn modelId="{CA0E8E41-656F-4907-AC0F-0B1444926B47}" srcId="{B8555C65-8830-4CAF-AB78-05063CC2E608}" destId="{82668F88-BFBA-47CA-B345-7C8A518E55CC}" srcOrd="1" destOrd="0" parTransId="{CCB69A94-572D-4173-85EA-887AD430C0D0}" sibTransId="{2EEDFB72-423D-43E1-AD0C-D08DA6B1F061}"/>
    <dgm:cxn modelId="{E42D3C4E-8143-47FC-ACDC-E0CF86928686}" type="presOf" srcId="{82668F88-BFBA-47CA-B345-7C8A518E55CC}" destId="{01CBA18B-C72C-4C4A-A177-6E099B9CE83A}" srcOrd="0" destOrd="0" presId="urn:microsoft.com/office/officeart/2005/8/layout/vList2"/>
    <dgm:cxn modelId="{61275E85-1465-401D-AAEE-64E213246E65}" srcId="{B8555C65-8830-4CAF-AB78-05063CC2E608}" destId="{A823C8A3-6AA2-4783-AA43-DAE746FD11CC}" srcOrd="3" destOrd="0" parTransId="{7493D7C9-4110-4E1D-B00F-AA0782F56B4C}" sibTransId="{707B61E7-E9D7-419D-B283-5AD6D5B42520}"/>
    <dgm:cxn modelId="{1BE275A6-2ABE-480D-9697-0CE467749698}" srcId="{B8555C65-8830-4CAF-AB78-05063CC2E608}" destId="{EDDF0446-13BD-4C80-9AD6-BF1DF8832F31}" srcOrd="2" destOrd="0" parTransId="{4D8B427B-7FC0-4F7B-BB15-6F6292F28A5A}" sibTransId="{E0CBF840-DE56-4156-A207-60060BF28631}"/>
    <dgm:cxn modelId="{9E5835B5-5927-41AF-A6FB-786A20BFD4E6}" type="presOf" srcId="{EDDF0446-13BD-4C80-9AD6-BF1DF8832F31}" destId="{CF750005-6940-4B04-9347-878BAEE0E136}" srcOrd="0" destOrd="0" presId="urn:microsoft.com/office/officeart/2005/8/layout/vList2"/>
    <dgm:cxn modelId="{23665CB7-E9B9-46EC-9B36-84FA4C84C753}" type="presOf" srcId="{16EE6679-D765-45B9-8A90-0599906093D4}" destId="{B58CB3C8-5D4F-400A-A4ED-3412D9D97ECE}" srcOrd="0" destOrd="0" presId="urn:microsoft.com/office/officeart/2005/8/layout/vList2"/>
    <dgm:cxn modelId="{D49AA797-C2AA-4E73-A4FC-F694ED50E017}" type="presParOf" srcId="{A4579239-5544-4EC4-A906-C2404564E0C8}" destId="{B58CB3C8-5D4F-400A-A4ED-3412D9D97ECE}" srcOrd="0" destOrd="0" presId="urn:microsoft.com/office/officeart/2005/8/layout/vList2"/>
    <dgm:cxn modelId="{2E8291F8-FE2B-45E4-AF9C-28D6CFC5FE2C}" type="presParOf" srcId="{A4579239-5544-4EC4-A906-C2404564E0C8}" destId="{7A253BA3-ED93-45F7-872B-A6C79B81C004}" srcOrd="1" destOrd="0" presId="urn:microsoft.com/office/officeart/2005/8/layout/vList2"/>
    <dgm:cxn modelId="{FCF847ED-9B72-49B6-877C-986796B89D57}" type="presParOf" srcId="{A4579239-5544-4EC4-A906-C2404564E0C8}" destId="{01CBA18B-C72C-4C4A-A177-6E099B9CE83A}" srcOrd="2" destOrd="0" presId="urn:microsoft.com/office/officeart/2005/8/layout/vList2"/>
    <dgm:cxn modelId="{C1F52215-BF30-4447-AFBA-EEC87BAEEDF8}" type="presParOf" srcId="{A4579239-5544-4EC4-A906-C2404564E0C8}" destId="{6988002E-F1DA-461C-9FDD-A5A790EF4D9C}" srcOrd="3" destOrd="0" presId="urn:microsoft.com/office/officeart/2005/8/layout/vList2"/>
    <dgm:cxn modelId="{6EE0BF28-FD70-415D-858B-B9E562421095}" type="presParOf" srcId="{A4579239-5544-4EC4-A906-C2404564E0C8}" destId="{CF750005-6940-4B04-9347-878BAEE0E136}" srcOrd="4" destOrd="0" presId="urn:microsoft.com/office/officeart/2005/8/layout/vList2"/>
    <dgm:cxn modelId="{37F75510-C29D-4B47-BDEC-F38C6C4BB67E}" type="presParOf" srcId="{A4579239-5544-4EC4-A906-C2404564E0C8}" destId="{AB30CBBD-9389-4205-9EA8-663856D72F69}" srcOrd="5" destOrd="0" presId="urn:microsoft.com/office/officeart/2005/8/layout/vList2"/>
    <dgm:cxn modelId="{B16D53A6-D4F7-428A-990B-9A451812EAB2}" type="presParOf" srcId="{A4579239-5544-4EC4-A906-C2404564E0C8}" destId="{5E31586B-A17C-40C4-9938-EBCDD52A3E8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66B0A1-9972-4406-9F8E-B800E01B8BDD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B414C62-DC69-4F15-AF90-2BF1DA0EA2A9}">
      <dgm:prSet/>
      <dgm:spPr/>
      <dgm:t>
        <a:bodyPr/>
        <a:lstStyle/>
        <a:p>
          <a:r>
            <a:rPr lang="en-US"/>
            <a:t>Individuals in every class have hidden rules</a:t>
          </a:r>
        </a:p>
      </dgm:t>
    </dgm:pt>
    <dgm:pt modelId="{24CF6819-7F52-47B0-8C63-C31DC46B7974}" type="parTrans" cxnId="{84B1729A-6851-4C82-8AFA-4A8707464BC4}">
      <dgm:prSet/>
      <dgm:spPr/>
      <dgm:t>
        <a:bodyPr/>
        <a:lstStyle/>
        <a:p>
          <a:endParaRPr lang="en-US"/>
        </a:p>
      </dgm:t>
    </dgm:pt>
    <dgm:pt modelId="{804A3D0B-7ADE-4EBC-B8FB-9F4657BCA619}" type="sibTrans" cxnId="{84B1729A-6851-4C82-8AFA-4A8707464BC4}">
      <dgm:prSet/>
      <dgm:spPr/>
      <dgm:t>
        <a:bodyPr/>
        <a:lstStyle/>
        <a:p>
          <a:endParaRPr lang="en-US"/>
        </a:p>
      </dgm:t>
    </dgm:pt>
    <dgm:pt modelId="{8B2D244C-61FA-4CD4-A7ED-A2E1B396E747}">
      <dgm:prSet/>
      <dgm:spPr/>
      <dgm:t>
        <a:bodyPr/>
        <a:lstStyle/>
        <a:p>
          <a:r>
            <a:rPr lang="en-US"/>
            <a:t>Govern their thinking, assumptions, motivations</a:t>
          </a:r>
        </a:p>
      </dgm:t>
    </dgm:pt>
    <dgm:pt modelId="{62AB0B21-18A3-437D-8C19-FF877E4A74CA}" type="parTrans" cxnId="{4597FF55-5E70-4BCD-98CC-124376A891F0}">
      <dgm:prSet/>
      <dgm:spPr/>
      <dgm:t>
        <a:bodyPr/>
        <a:lstStyle/>
        <a:p>
          <a:endParaRPr lang="en-US"/>
        </a:p>
      </dgm:t>
    </dgm:pt>
    <dgm:pt modelId="{D4D0EC9E-66F0-4394-A519-BFE9C6CC6505}" type="sibTrans" cxnId="{4597FF55-5E70-4BCD-98CC-124376A891F0}">
      <dgm:prSet/>
      <dgm:spPr/>
      <dgm:t>
        <a:bodyPr/>
        <a:lstStyle/>
        <a:p>
          <a:endParaRPr lang="en-US"/>
        </a:p>
      </dgm:t>
    </dgm:pt>
    <dgm:pt modelId="{5A00C131-7EBF-4569-B091-EAB9CA34E6DC}">
      <dgm:prSet/>
      <dgm:spPr/>
      <dgm:t>
        <a:bodyPr/>
        <a:lstStyle/>
        <a:p>
          <a:r>
            <a:rPr lang="en-US"/>
            <a:t>When individual doesn’t know the hidden rules (usually from middle class) there is a major disconnect between institution and individual. </a:t>
          </a:r>
        </a:p>
      </dgm:t>
    </dgm:pt>
    <dgm:pt modelId="{4FB30FC7-62AC-4FC2-ABCD-7000D618C8E8}" type="parTrans" cxnId="{5A12824E-67AD-48F1-9FE9-62DA67646667}">
      <dgm:prSet/>
      <dgm:spPr/>
      <dgm:t>
        <a:bodyPr/>
        <a:lstStyle/>
        <a:p>
          <a:endParaRPr lang="en-US"/>
        </a:p>
      </dgm:t>
    </dgm:pt>
    <dgm:pt modelId="{D65B0269-01BA-4151-851B-306D5202C3FC}" type="sibTrans" cxnId="{5A12824E-67AD-48F1-9FE9-62DA67646667}">
      <dgm:prSet/>
      <dgm:spPr/>
      <dgm:t>
        <a:bodyPr/>
        <a:lstStyle/>
        <a:p>
          <a:endParaRPr lang="en-US"/>
        </a:p>
      </dgm:t>
    </dgm:pt>
    <dgm:pt modelId="{47012663-7692-443A-A1B0-64DB82079109}" type="pres">
      <dgm:prSet presAssocID="{2966B0A1-9972-4406-9F8E-B800E01B8BDD}" presName="outerComposite" presStyleCnt="0">
        <dgm:presLayoutVars>
          <dgm:chMax val="5"/>
          <dgm:dir/>
          <dgm:resizeHandles val="exact"/>
        </dgm:presLayoutVars>
      </dgm:prSet>
      <dgm:spPr/>
    </dgm:pt>
    <dgm:pt modelId="{A704F9EA-2C87-4057-855E-1051CEDBF4C6}" type="pres">
      <dgm:prSet presAssocID="{2966B0A1-9972-4406-9F8E-B800E01B8BDD}" presName="dummyMaxCanvas" presStyleCnt="0">
        <dgm:presLayoutVars/>
      </dgm:prSet>
      <dgm:spPr/>
    </dgm:pt>
    <dgm:pt modelId="{15AF9EFA-51BD-4122-9E6B-9B177F1C0C9E}" type="pres">
      <dgm:prSet presAssocID="{2966B0A1-9972-4406-9F8E-B800E01B8BDD}" presName="ThreeNodes_1" presStyleLbl="node1" presStyleIdx="0" presStyleCnt="3">
        <dgm:presLayoutVars>
          <dgm:bulletEnabled val="1"/>
        </dgm:presLayoutVars>
      </dgm:prSet>
      <dgm:spPr/>
    </dgm:pt>
    <dgm:pt modelId="{47104692-FD61-4301-8092-A5B3481C7A2B}" type="pres">
      <dgm:prSet presAssocID="{2966B0A1-9972-4406-9F8E-B800E01B8BDD}" presName="ThreeNodes_2" presStyleLbl="node1" presStyleIdx="1" presStyleCnt="3">
        <dgm:presLayoutVars>
          <dgm:bulletEnabled val="1"/>
        </dgm:presLayoutVars>
      </dgm:prSet>
      <dgm:spPr/>
    </dgm:pt>
    <dgm:pt modelId="{9D5860EF-40A4-4B29-A325-9602C4DB1BC4}" type="pres">
      <dgm:prSet presAssocID="{2966B0A1-9972-4406-9F8E-B800E01B8BDD}" presName="ThreeNodes_3" presStyleLbl="node1" presStyleIdx="2" presStyleCnt="3">
        <dgm:presLayoutVars>
          <dgm:bulletEnabled val="1"/>
        </dgm:presLayoutVars>
      </dgm:prSet>
      <dgm:spPr/>
    </dgm:pt>
    <dgm:pt modelId="{3789304E-BE51-4BA1-8E43-52788FBC87E0}" type="pres">
      <dgm:prSet presAssocID="{2966B0A1-9972-4406-9F8E-B800E01B8BDD}" presName="ThreeConn_1-2" presStyleLbl="fgAccFollowNode1" presStyleIdx="0" presStyleCnt="2">
        <dgm:presLayoutVars>
          <dgm:bulletEnabled val="1"/>
        </dgm:presLayoutVars>
      </dgm:prSet>
      <dgm:spPr/>
    </dgm:pt>
    <dgm:pt modelId="{0E7951D0-6FE9-4BB8-B398-5D7B518BB27A}" type="pres">
      <dgm:prSet presAssocID="{2966B0A1-9972-4406-9F8E-B800E01B8BDD}" presName="ThreeConn_2-3" presStyleLbl="fgAccFollowNode1" presStyleIdx="1" presStyleCnt="2">
        <dgm:presLayoutVars>
          <dgm:bulletEnabled val="1"/>
        </dgm:presLayoutVars>
      </dgm:prSet>
      <dgm:spPr/>
    </dgm:pt>
    <dgm:pt modelId="{CF46A198-E9BF-48F2-ABB0-ACF224F6178C}" type="pres">
      <dgm:prSet presAssocID="{2966B0A1-9972-4406-9F8E-B800E01B8BDD}" presName="ThreeNodes_1_text" presStyleLbl="node1" presStyleIdx="2" presStyleCnt="3">
        <dgm:presLayoutVars>
          <dgm:bulletEnabled val="1"/>
        </dgm:presLayoutVars>
      </dgm:prSet>
      <dgm:spPr/>
    </dgm:pt>
    <dgm:pt modelId="{06AA1A3B-1CF8-48C7-9C7A-7B1F0875C89F}" type="pres">
      <dgm:prSet presAssocID="{2966B0A1-9972-4406-9F8E-B800E01B8BDD}" presName="ThreeNodes_2_text" presStyleLbl="node1" presStyleIdx="2" presStyleCnt="3">
        <dgm:presLayoutVars>
          <dgm:bulletEnabled val="1"/>
        </dgm:presLayoutVars>
      </dgm:prSet>
      <dgm:spPr/>
    </dgm:pt>
    <dgm:pt modelId="{8D2C78D8-8A15-4F20-8FA8-A10E9FD01D80}" type="pres">
      <dgm:prSet presAssocID="{2966B0A1-9972-4406-9F8E-B800E01B8BD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DBB4B1B-EDF6-40E1-ABD5-020A59EF8666}" type="presOf" srcId="{D4D0EC9E-66F0-4394-A519-BFE9C6CC6505}" destId="{0E7951D0-6FE9-4BB8-B398-5D7B518BB27A}" srcOrd="0" destOrd="0" presId="urn:microsoft.com/office/officeart/2005/8/layout/vProcess5"/>
    <dgm:cxn modelId="{7732CF35-35C1-4F37-92C0-EA78D3E6FEF0}" type="presOf" srcId="{5A00C131-7EBF-4569-B091-EAB9CA34E6DC}" destId="{9D5860EF-40A4-4B29-A325-9602C4DB1BC4}" srcOrd="0" destOrd="0" presId="urn:microsoft.com/office/officeart/2005/8/layout/vProcess5"/>
    <dgm:cxn modelId="{18D73736-380E-457D-A095-6283BCEA5D76}" type="presOf" srcId="{804A3D0B-7ADE-4EBC-B8FB-9F4657BCA619}" destId="{3789304E-BE51-4BA1-8E43-52788FBC87E0}" srcOrd="0" destOrd="0" presId="urn:microsoft.com/office/officeart/2005/8/layout/vProcess5"/>
    <dgm:cxn modelId="{5A12824E-67AD-48F1-9FE9-62DA67646667}" srcId="{2966B0A1-9972-4406-9F8E-B800E01B8BDD}" destId="{5A00C131-7EBF-4569-B091-EAB9CA34E6DC}" srcOrd="2" destOrd="0" parTransId="{4FB30FC7-62AC-4FC2-ABCD-7000D618C8E8}" sibTransId="{D65B0269-01BA-4151-851B-306D5202C3FC}"/>
    <dgm:cxn modelId="{4597FF55-5E70-4BCD-98CC-124376A891F0}" srcId="{2966B0A1-9972-4406-9F8E-B800E01B8BDD}" destId="{8B2D244C-61FA-4CD4-A7ED-A2E1B396E747}" srcOrd="1" destOrd="0" parTransId="{62AB0B21-18A3-437D-8C19-FF877E4A74CA}" sibTransId="{D4D0EC9E-66F0-4394-A519-BFE9C6CC6505}"/>
    <dgm:cxn modelId="{A446D75A-C250-495F-996F-FA52A003F652}" type="presOf" srcId="{EB414C62-DC69-4F15-AF90-2BF1DA0EA2A9}" destId="{CF46A198-E9BF-48F2-ABB0-ACF224F6178C}" srcOrd="1" destOrd="0" presId="urn:microsoft.com/office/officeart/2005/8/layout/vProcess5"/>
    <dgm:cxn modelId="{16166094-4A74-45F0-A3C5-F2024E56449C}" type="presOf" srcId="{8B2D244C-61FA-4CD4-A7ED-A2E1B396E747}" destId="{06AA1A3B-1CF8-48C7-9C7A-7B1F0875C89F}" srcOrd="1" destOrd="0" presId="urn:microsoft.com/office/officeart/2005/8/layout/vProcess5"/>
    <dgm:cxn modelId="{84B1729A-6851-4C82-8AFA-4A8707464BC4}" srcId="{2966B0A1-9972-4406-9F8E-B800E01B8BDD}" destId="{EB414C62-DC69-4F15-AF90-2BF1DA0EA2A9}" srcOrd="0" destOrd="0" parTransId="{24CF6819-7F52-47B0-8C63-C31DC46B7974}" sibTransId="{804A3D0B-7ADE-4EBC-B8FB-9F4657BCA619}"/>
    <dgm:cxn modelId="{9A9F76B2-9BB5-4929-87BF-249CDCE8D796}" type="presOf" srcId="{2966B0A1-9972-4406-9F8E-B800E01B8BDD}" destId="{47012663-7692-443A-A1B0-64DB82079109}" srcOrd="0" destOrd="0" presId="urn:microsoft.com/office/officeart/2005/8/layout/vProcess5"/>
    <dgm:cxn modelId="{E2D583C1-04DA-4951-A76E-BDDB66250EAC}" type="presOf" srcId="{5A00C131-7EBF-4569-B091-EAB9CA34E6DC}" destId="{8D2C78D8-8A15-4F20-8FA8-A10E9FD01D80}" srcOrd="1" destOrd="0" presId="urn:microsoft.com/office/officeart/2005/8/layout/vProcess5"/>
    <dgm:cxn modelId="{C75805C2-8FFD-4118-8E9C-80BBC642B9EE}" type="presOf" srcId="{8B2D244C-61FA-4CD4-A7ED-A2E1B396E747}" destId="{47104692-FD61-4301-8092-A5B3481C7A2B}" srcOrd="0" destOrd="0" presId="urn:microsoft.com/office/officeart/2005/8/layout/vProcess5"/>
    <dgm:cxn modelId="{D20137D5-AC57-40D0-9B3D-3E90F86C4F50}" type="presOf" srcId="{EB414C62-DC69-4F15-AF90-2BF1DA0EA2A9}" destId="{15AF9EFA-51BD-4122-9E6B-9B177F1C0C9E}" srcOrd="0" destOrd="0" presId="urn:microsoft.com/office/officeart/2005/8/layout/vProcess5"/>
    <dgm:cxn modelId="{C6386A6A-5E76-4012-830C-69522A83BA28}" type="presParOf" srcId="{47012663-7692-443A-A1B0-64DB82079109}" destId="{A704F9EA-2C87-4057-855E-1051CEDBF4C6}" srcOrd="0" destOrd="0" presId="urn:microsoft.com/office/officeart/2005/8/layout/vProcess5"/>
    <dgm:cxn modelId="{B4C688AA-C562-40C6-A714-72FAD3EA0BE9}" type="presParOf" srcId="{47012663-7692-443A-A1B0-64DB82079109}" destId="{15AF9EFA-51BD-4122-9E6B-9B177F1C0C9E}" srcOrd="1" destOrd="0" presId="urn:microsoft.com/office/officeart/2005/8/layout/vProcess5"/>
    <dgm:cxn modelId="{83672537-E53C-4172-97F8-695C0A124DA0}" type="presParOf" srcId="{47012663-7692-443A-A1B0-64DB82079109}" destId="{47104692-FD61-4301-8092-A5B3481C7A2B}" srcOrd="2" destOrd="0" presId="urn:microsoft.com/office/officeart/2005/8/layout/vProcess5"/>
    <dgm:cxn modelId="{28045BB7-D59B-4D6F-9B68-D78F24DEA8F1}" type="presParOf" srcId="{47012663-7692-443A-A1B0-64DB82079109}" destId="{9D5860EF-40A4-4B29-A325-9602C4DB1BC4}" srcOrd="3" destOrd="0" presId="urn:microsoft.com/office/officeart/2005/8/layout/vProcess5"/>
    <dgm:cxn modelId="{870BE7DD-2048-4889-B24C-AF77C7C008E8}" type="presParOf" srcId="{47012663-7692-443A-A1B0-64DB82079109}" destId="{3789304E-BE51-4BA1-8E43-52788FBC87E0}" srcOrd="4" destOrd="0" presId="urn:microsoft.com/office/officeart/2005/8/layout/vProcess5"/>
    <dgm:cxn modelId="{27A71A53-F842-46B9-8789-3CEBBB658C46}" type="presParOf" srcId="{47012663-7692-443A-A1B0-64DB82079109}" destId="{0E7951D0-6FE9-4BB8-B398-5D7B518BB27A}" srcOrd="5" destOrd="0" presId="urn:microsoft.com/office/officeart/2005/8/layout/vProcess5"/>
    <dgm:cxn modelId="{03A7FBA1-B322-4AD8-92C5-E532310959F8}" type="presParOf" srcId="{47012663-7692-443A-A1B0-64DB82079109}" destId="{CF46A198-E9BF-48F2-ABB0-ACF224F6178C}" srcOrd="6" destOrd="0" presId="urn:microsoft.com/office/officeart/2005/8/layout/vProcess5"/>
    <dgm:cxn modelId="{77BBEA6C-702E-4E9B-BFB8-3EDAD532E8BA}" type="presParOf" srcId="{47012663-7692-443A-A1B0-64DB82079109}" destId="{06AA1A3B-1CF8-48C7-9C7A-7B1F0875C89F}" srcOrd="7" destOrd="0" presId="urn:microsoft.com/office/officeart/2005/8/layout/vProcess5"/>
    <dgm:cxn modelId="{BA8173A9-A2EE-4EBA-8BE2-87894688FB1E}" type="presParOf" srcId="{47012663-7692-443A-A1B0-64DB82079109}" destId="{8D2C78D8-8A15-4F20-8FA8-A10E9FD01D8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4637BC-8016-4F55-8461-42750D1CC08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3E6ECDF-049A-4DD4-95E5-1B16EC09DCC9}">
      <dgm:prSet/>
      <dgm:spPr/>
      <dgm:t>
        <a:bodyPr/>
        <a:lstStyle/>
        <a:p>
          <a:r>
            <a:rPr lang="en-US" dirty="0"/>
            <a:t>Curriculum that is on-grade level, rigorous, standards-based</a:t>
          </a:r>
        </a:p>
      </dgm:t>
    </dgm:pt>
    <dgm:pt modelId="{29BED657-4EBA-48F6-B1E7-B56F20AA8ED7}" type="parTrans" cxnId="{14F76649-8247-423D-913E-8486F4AD2A7F}">
      <dgm:prSet/>
      <dgm:spPr/>
      <dgm:t>
        <a:bodyPr/>
        <a:lstStyle/>
        <a:p>
          <a:endParaRPr lang="en-US"/>
        </a:p>
      </dgm:t>
    </dgm:pt>
    <dgm:pt modelId="{7C52A602-BCB7-4C10-9B1E-67C0349A1E61}" type="sibTrans" cxnId="{14F76649-8247-423D-913E-8486F4AD2A7F}">
      <dgm:prSet/>
      <dgm:spPr/>
      <dgm:t>
        <a:bodyPr/>
        <a:lstStyle/>
        <a:p>
          <a:endParaRPr lang="en-US"/>
        </a:p>
      </dgm:t>
    </dgm:pt>
    <dgm:pt modelId="{FB832B8C-2E56-479F-BC84-7F3853947CE0}">
      <dgm:prSet/>
      <dgm:spPr/>
      <dgm:t>
        <a:bodyPr/>
        <a:lstStyle/>
        <a:p>
          <a:r>
            <a:rPr lang="en-US" dirty="0"/>
            <a:t>Curriculum that is culturally relevant and engaging</a:t>
          </a:r>
        </a:p>
      </dgm:t>
    </dgm:pt>
    <dgm:pt modelId="{B3CD68EE-9D71-4608-A53B-C1BE94DD72EE}" type="parTrans" cxnId="{87A4D446-67E6-41C9-A258-082166331855}">
      <dgm:prSet/>
      <dgm:spPr/>
      <dgm:t>
        <a:bodyPr/>
        <a:lstStyle/>
        <a:p>
          <a:endParaRPr lang="en-US"/>
        </a:p>
      </dgm:t>
    </dgm:pt>
    <dgm:pt modelId="{138BE921-2780-4A33-89BA-83D944816C5C}" type="sibTrans" cxnId="{87A4D446-67E6-41C9-A258-082166331855}">
      <dgm:prSet/>
      <dgm:spPr/>
      <dgm:t>
        <a:bodyPr/>
        <a:lstStyle/>
        <a:p>
          <a:endParaRPr lang="en-US"/>
        </a:p>
      </dgm:t>
    </dgm:pt>
    <dgm:pt modelId="{964E875F-2B79-4636-A94F-EF520EBC1638}">
      <dgm:prSet/>
      <dgm:spPr/>
      <dgm:t>
        <a:bodyPr/>
        <a:lstStyle/>
        <a:p>
          <a:r>
            <a:rPr lang="en-US"/>
            <a:t>Enrollment in advanced level coursework</a:t>
          </a:r>
        </a:p>
      </dgm:t>
    </dgm:pt>
    <dgm:pt modelId="{1CF5317B-B46D-4AA4-AE9C-B0600DD59358}" type="parTrans" cxnId="{3D096743-2957-4D5A-B789-75A178F88CC0}">
      <dgm:prSet/>
      <dgm:spPr/>
      <dgm:t>
        <a:bodyPr/>
        <a:lstStyle/>
        <a:p>
          <a:endParaRPr lang="en-US"/>
        </a:p>
      </dgm:t>
    </dgm:pt>
    <dgm:pt modelId="{556818F7-EE2D-4F14-9070-01FB95EADAA5}" type="sibTrans" cxnId="{3D096743-2957-4D5A-B789-75A178F88CC0}">
      <dgm:prSet/>
      <dgm:spPr/>
      <dgm:t>
        <a:bodyPr/>
        <a:lstStyle/>
        <a:p>
          <a:endParaRPr lang="en-US"/>
        </a:p>
      </dgm:t>
    </dgm:pt>
    <dgm:pt modelId="{B8FB742B-4AE6-4B9D-83BF-80EFFF3A87EB}">
      <dgm:prSet/>
      <dgm:spPr/>
      <dgm:t>
        <a:bodyPr/>
        <a:lstStyle/>
        <a:p>
          <a:r>
            <a:rPr lang="en-US" dirty="0"/>
            <a:t>IB</a:t>
          </a:r>
        </a:p>
      </dgm:t>
    </dgm:pt>
    <dgm:pt modelId="{AC8439AA-640B-45AC-896A-548FCC49F549}" type="parTrans" cxnId="{7C33FD8D-9528-486B-919B-DAEA894286D1}">
      <dgm:prSet/>
      <dgm:spPr/>
      <dgm:t>
        <a:bodyPr/>
        <a:lstStyle/>
        <a:p>
          <a:endParaRPr lang="en-US"/>
        </a:p>
      </dgm:t>
    </dgm:pt>
    <dgm:pt modelId="{9E12D9D8-8406-4F54-87C3-612BC52BF756}" type="sibTrans" cxnId="{7C33FD8D-9528-486B-919B-DAEA894286D1}">
      <dgm:prSet/>
      <dgm:spPr/>
      <dgm:t>
        <a:bodyPr/>
        <a:lstStyle/>
        <a:p>
          <a:endParaRPr lang="en-US"/>
        </a:p>
      </dgm:t>
    </dgm:pt>
    <dgm:pt modelId="{4DB633E9-F20C-43E3-8BBE-CE52C3995433}">
      <dgm:prSet/>
      <dgm:spPr/>
      <dgm:t>
        <a:bodyPr/>
        <a:lstStyle/>
        <a:p>
          <a:r>
            <a:rPr lang="en-US" dirty="0"/>
            <a:t>Dual enrollment</a:t>
          </a:r>
        </a:p>
      </dgm:t>
    </dgm:pt>
    <dgm:pt modelId="{7D9496D0-E358-4FF2-998E-7CC150748275}" type="parTrans" cxnId="{CC51E8E5-BD38-4490-B855-7149123284E5}">
      <dgm:prSet/>
      <dgm:spPr/>
      <dgm:t>
        <a:bodyPr/>
        <a:lstStyle/>
        <a:p>
          <a:endParaRPr lang="en-US"/>
        </a:p>
      </dgm:t>
    </dgm:pt>
    <dgm:pt modelId="{9A0B7F39-31CE-447A-A5A5-760DC3A76E26}" type="sibTrans" cxnId="{CC51E8E5-BD38-4490-B855-7149123284E5}">
      <dgm:prSet/>
      <dgm:spPr/>
      <dgm:t>
        <a:bodyPr/>
        <a:lstStyle/>
        <a:p>
          <a:endParaRPr lang="en-US"/>
        </a:p>
      </dgm:t>
    </dgm:pt>
    <dgm:pt modelId="{855F9CE7-98E7-4B18-9D6A-9B8B39D1305E}">
      <dgm:prSet/>
      <dgm:spPr/>
      <dgm:t>
        <a:bodyPr/>
        <a:lstStyle/>
        <a:p>
          <a:r>
            <a:rPr lang="en-US"/>
            <a:t>AP</a:t>
          </a:r>
        </a:p>
      </dgm:t>
    </dgm:pt>
    <dgm:pt modelId="{CC4EB81E-FDF2-4626-86FC-431EAB401BBE}" type="parTrans" cxnId="{1DB662DD-8700-4132-8E5C-33C3AA7409E8}">
      <dgm:prSet/>
      <dgm:spPr/>
      <dgm:t>
        <a:bodyPr/>
        <a:lstStyle/>
        <a:p>
          <a:endParaRPr lang="en-US"/>
        </a:p>
      </dgm:t>
    </dgm:pt>
    <dgm:pt modelId="{BF842D33-4940-44E3-A57B-188934C1F2A5}" type="sibTrans" cxnId="{1DB662DD-8700-4132-8E5C-33C3AA7409E8}">
      <dgm:prSet/>
      <dgm:spPr/>
      <dgm:t>
        <a:bodyPr/>
        <a:lstStyle/>
        <a:p>
          <a:endParaRPr lang="en-US"/>
        </a:p>
      </dgm:t>
    </dgm:pt>
    <dgm:pt modelId="{F2B1495E-8E0F-45CD-88A9-3448DF595EA5}">
      <dgm:prSet/>
      <dgm:spPr/>
      <dgm:t>
        <a:bodyPr/>
        <a:lstStyle/>
        <a:p>
          <a:r>
            <a:rPr lang="en-US" dirty="0"/>
            <a:t>AICE</a:t>
          </a:r>
        </a:p>
      </dgm:t>
    </dgm:pt>
    <dgm:pt modelId="{E7F1C3B7-E462-4E31-86D6-59EA875357D0}" type="parTrans" cxnId="{A1DE85FF-9879-40D2-84AF-46478062F92F}">
      <dgm:prSet/>
      <dgm:spPr/>
      <dgm:t>
        <a:bodyPr/>
        <a:lstStyle/>
        <a:p>
          <a:endParaRPr lang="en-US"/>
        </a:p>
      </dgm:t>
    </dgm:pt>
    <dgm:pt modelId="{0A8ABC22-FD30-4501-9E13-57732A11B31C}" type="sibTrans" cxnId="{A1DE85FF-9879-40D2-84AF-46478062F92F}">
      <dgm:prSet/>
      <dgm:spPr/>
      <dgm:t>
        <a:bodyPr/>
        <a:lstStyle/>
        <a:p>
          <a:endParaRPr lang="en-US"/>
        </a:p>
      </dgm:t>
    </dgm:pt>
    <dgm:pt modelId="{B991AA54-2937-4C73-9BDE-BF6867525449}">
      <dgm:prSet/>
      <dgm:spPr/>
      <dgm:t>
        <a:bodyPr/>
        <a:lstStyle/>
        <a:p>
          <a:r>
            <a:rPr lang="en-US"/>
            <a:t>SAT/ACT School Day </a:t>
          </a:r>
        </a:p>
      </dgm:t>
    </dgm:pt>
    <dgm:pt modelId="{61B41AB5-BEC0-4BB6-A9E9-DA038352F634}" type="parTrans" cxnId="{C9AFB6C0-1E37-4B78-9E66-5F3366066E54}">
      <dgm:prSet/>
      <dgm:spPr/>
      <dgm:t>
        <a:bodyPr/>
        <a:lstStyle/>
        <a:p>
          <a:endParaRPr lang="en-US"/>
        </a:p>
      </dgm:t>
    </dgm:pt>
    <dgm:pt modelId="{6CBA305C-3ECF-4427-9EED-1D172F674D2D}" type="sibTrans" cxnId="{C9AFB6C0-1E37-4B78-9E66-5F3366066E54}">
      <dgm:prSet/>
      <dgm:spPr/>
      <dgm:t>
        <a:bodyPr/>
        <a:lstStyle/>
        <a:p>
          <a:endParaRPr lang="en-US"/>
        </a:p>
      </dgm:t>
    </dgm:pt>
    <dgm:pt modelId="{A1F1302C-A733-4472-BE81-A74083B9AAD7}">
      <dgm:prSet/>
      <dgm:spPr/>
      <dgm:t>
        <a:bodyPr/>
        <a:lstStyle/>
        <a:p>
          <a:r>
            <a:rPr lang="en-US"/>
            <a:t>1:1 Computer Access – Technology integration</a:t>
          </a:r>
        </a:p>
      </dgm:t>
    </dgm:pt>
    <dgm:pt modelId="{2B7955DB-5FC9-4375-9147-8842C15C8847}" type="parTrans" cxnId="{51366978-30EE-4AD0-AC98-864EEC7B3416}">
      <dgm:prSet/>
      <dgm:spPr/>
      <dgm:t>
        <a:bodyPr/>
        <a:lstStyle/>
        <a:p>
          <a:endParaRPr lang="en-US"/>
        </a:p>
      </dgm:t>
    </dgm:pt>
    <dgm:pt modelId="{446F671E-EF00-4E85-B44D-14F539BA7761}" type="sibTrans" cxnId="{51366978-30EE-4AD0-AC98-864EEC7B3416}">
      <dgm:prSet/>
      <dgm:spPr/>
      <dgm:t>
        <a:bodyPr/>
        <a:lstStyle/>
        <a:p>
          <a:endParaRPr lang="en-US"/>
        </a:p>
      </dgm:t>
    </dgm:pt>
    <dgm:pt modelId="{9C92F406-0941-48C9-B79A-D88C18EF6D1D}" type="pres">
      <dgm:prSet presAssocID="{104637BC-8016-4F55-8461-42750D1CC082}" presName="linear" presStyleCnt="0">
        <dgm:presLayoutVars>
          <dgm:animLvl val="lvl"/>
          <dgm:resizeHandles val="exact"/>
        </dgm:presLayoutVars>
      </dgm:prSet>
      <dgm:spPr/>
    </dgm:pt>
    <dgm:pt modelId="{D52D7AB3-B8BE-4899-AFD0-ECA7DEED0BF7}" type="pres">
      <dgm:prSet presAssocID="{C3E6ECDF-049A-4DD4-95E5-1B16EC09DCC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004857E-DEBD-476A-ACF7-3EC28B22E3D4}" type="pres">
      <dgm:prSet presAssocID="{7C52A602-BCB7-4C10-9B1E-67C0349A1E61}" presName="spacer" presStyleCnt="0"/>
      <dgm:spPr/>
    </dgm:pt>
    <dgm:pt modelId="{E5D44B0C-FA81-4256-BB9E-61F2F68C8D8F}" type="pres">
      <dgm:prSet presAssocID="{FB832B8C-2E56-479F-BC84-7F3853947CE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E776D10-D0C4-4998-9346-3C4EC161C33C}" type="pres">
      <dgm:prSet presAssocID="{138BE921-2780-4A33-89BA-83D944816C5C}" presName="spacer" presStyleCnt="0"/>
      <dgm:spPr/>
    </dgm:pt>
    <dgm:pt modelId="{90B2968A-29F9-4BCA-81D6-908E6E5F2F38}" type="pres">
      <dgm:prSet presAssocID="{964E875F-2B79-4636-A94F-EF520EBC163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A803B7A-2EF9-4783-A036-C49910FAA4D8}" type="pres">
      <dgm:prSet presAssocID="{964E875F-2B79-4636-A94F-EF520EBC1638}" presName="childText" presStyleLbl="revTx" presStyleIdx="0" presStyleCnt="1">
        <dgm:presLayoutVars>
          <dgm:bulletEnabled val="1"/>
        </dgm:presLayoutVars>
      </dgm:prSet>
      <dgm:spPr/>
    </dgm:pt>
    <dgm:pt modelId="{53B8F6E2-D572-4FC8-BD87-19ED2FCDE99A}" type="pres">
      <dgm:prSet presAssocID="{B991AA54-2937-4C73-9BDE-BF686752544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B0F3741-C647-432D-8C77-F6BFC106FC5A}" type="pres">
      <dgm:prSet presAssocID="{6CBA305C-3ECF-4427-9EED-1D172F674D2D}" presName="spacer" presStyleCnt="0"/>
      <dgm:spPr/>
    </dgm:pt>
    <dgm:pt modelId="{5536EFAE-CE75-4FDA-BBC4-301F0E6ABB7F}" type="pres">
      <dgm:prSet presAssocID="{A1F1302C-A733-4472-BE81-A74083B9AAD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2DA8324-9BEB-45F2-83B2-41F4EDD65983}" type="presOf" srcId="{4DB633E9-F20C-43E3-8BBE-CE52C3995433}" destId="{6A803B7A-2EF9-4783-A036-C49910FAA4D8}" srcOrd="0" destOrd="1" presId="urn:microsoft.com/office/officeart/2005/8/layout/vList2"/>
    <dgm:cxn modelId="{BAD2B124-238E-40D4-A804-45E0609C2BE0}" type="presOf" srcId="{A1F1302C-A733-4472-BE81-A74083B9AAD7}" destId="{5536EFAE-CE75-4FDA-BBC4-301F0E6ABB7F}" srcOrd="0" destOrd="0" presId="urn:microsoft.com/office/officeart/2005/8/layout/vList2"/>
    <dgm:cxn modelId="{8D3E1E3D-9718-4771-965B-3991A90985B5}" type="presOf" srcId="{F2B1495E-8E0F-45CD-88A9-3448DF595EA5}" destId="{6A803B7A-2EF9-4783-A036-C49910FAA4D8}" srcOrd="0" destOrd="3" presId="urn:microsoft.com/office/officeart/2005/8/layout/vList2"/>
    <dgm:cxn modelId="{C6E03E62-EEA1-45FF-940E-4D069309A490}" type="presOf" srcId="{FB832B8C-2E56-479F-BC84-7F3853947CE0}" destId="{E5D44B0C-FA81-4256-BB9E-61F2F68C8D8F}" srcOrd="0" destOrd="0" presId="urn:microsoft.com/office/officeart/2005/8/layout/vList2"/>
    <dgm:cxn modelId="{3D096743-2957-4D5A-B789-75A178F88CC0}" srcId="{104637BC-8016-4F55-8461-42750D1CC082}" destId="{964E875F-2B79-4636-A94F-EF520EBC1638}" srcOrd="2" destOrd="0" parTransId="{1CF5317B-B46D-4AA4-AE9C-B0600DD59358}" sibTransId="{556818F7-EE2D-4F14-9070-01FB95EADAA5}"/>
    <dgm:cxn modelId="{BD25E164-3181-4151-95D4-EF101E203FC4}" type="presOf" srcId="{104637BC-8016-4F55-8461-42750D1CC082}" destId="{9C92F406-0941-48C9-B79A-D88C18EF6D1D}" srcOrd="0" destOrd="0" presId="urn:microsoft.com/office/officeart/2005/8/layout/vList2"/>
    <dgm:cxn modelId="{87A4D446-67E6-41C9-A258-082166331855}" srcId="{104637BC-8016-4F55-8461-42750D1CC082}" destId="{FB832B8C-2E56-479F-BC84-7F3853947CE0}" srcOrd="1" destOrd="0" parTransId="{B3CD68EE-9D71-4608-A53B-C1BE94DD72EE}" sibTransId="{138BE921-2780-4A33-89BA-83D944816C5C}"/>
    <dgm:cxn modelId="{B8DB6047-53C8-4DE8-9EEF-9DC969E3B46A}" type="presOf" srcId="{855F9CE7-98E7-4B18-9D6A-9B8B39D1305E}" destId="{6A803B7A-2EF9-4783-A036-C49910FAA4D8}" srcOrd="0" destOrd="2" presId="urn:microsoft.com/office/officeart/2005/8/layout/vList2"/>
    <dgm:cxn modelId="{14F76649-8247-423D-913E-8486F4AD2A7F}" srcId="{104637BC-8016-4F55-8461-42750D1CC082}" destId="{C3E6ECDF-049A-4DD4-95E5-1B16EC09DCC9}" srcOrd="0" destOrd="0" parTransId="{29BED657-4EBA-48F6-B1E7-B56F20AA8ED7}" sibTransId="{7C52A602-BCB7-4C10-9B1E-67C0349A1E61}"/>
    <dgm:cxn modelId="{51366978-30EE-4AD0-AC98-864EEC7B3416}" srcId="{104637BC-8016-4F55-8461-42750D1CC082}" destId="{A1F1302C-A733-4472-BE81-A74083B9AAD7}" srcOrd="4" destOrd="0" parTransId="{2B7955DB-5FC9-4375-9147-8842C15C8847}" sibTransId="{446F671E-EF00-4E85-B44D-14F539BA7761}"/>
    <dgm:cxn modelId="{7C33FD8D-9528-486B-919B-DAEA894286D1}" srcId="{964E875F-2B79-4636-A94F-EF520EBC1638}" destId="{B8FB742B-4AE6-4B9D-83BF-80EFFF3A87EB}" srcOrd="0" destOrd="0" parTransId="{AC8439AA-640B-45AC-896A-548FCC49F549}" sibTransId="{9E12D9D8-8406-4F54-87C3-612BC52BF756}"/>
    <dgm:cxn modelId="{EC75529C-6C7C-4C6A-AFC3-EA98F7A01ED0}" type="presOf" srcId="{C3E6ECDF-049A-4DD4-95E5-1B16EC09DCC9}" destId="{D52D7AB3-B8BE-4899-AFD0-ECA7DEED0BF7}" srcOrd="0" destOrd="0" presId="urn:microsoft.com/office/officeart/2005/8/layout/vList2"/>
    <dgm:cxn modelId="{48B530B0-02AB-43DF-8C79-7D8201DAC8CB}" type="presOf" srcId="{B8FB742B-4AE6-4B9D-83BF-80EFFF3A87EB}" destId="{6A803B7A-2EF9-4783-A036-C49910FAA4D8}" srcOrd="0" destOrd="0" presId="urn:microsoft.com/office/officeart/2005/8/layout/vList2"/>
    <dgm:cxn modelId="{8C4C57B2-F011-4997-954B-66D436EAEE0E}" type="presOf" srcId="{964E875F-2B79-4636-A94F-EF520EBC1638}" destId="{90B2968A-29F9-4BCA-81D6-908E6E5F2F38}" srcOrd="0" destOrd="0" presId="urn:microsoft.com/office/officeart/2005/8/layout/vList2"/>
    <dgm:cxn modelId="{C9AFB6C0-1E37-4B78-9E66-5F3366066E54}" srcId="{104637BC-8016-4F55-8461-42750D1CC082}" destId="{B991AA54-2937-4C73-9BDE-BF6867525449}" srcOrd="3" destOrd="0" parTransId="{61B41AB5-BEC0-4BB6-A9E9-DA038352F634}" sibTransId="{6CBA305C-3ECF-4427-9EED-1D172F674D2D}"/>
    <dgm:cxn modelId="{5F60BAD7-E824-43B6-808A-DE3AE9047D57}" type="presOf" srcId="{B991AA54-2937-4C73-9BDE-BF6867525449}" destId="{53B8F6E2-D572-4FC8-BD87-19ED2FCDE99A}" srcOrd="0" destOrd="0" presId="urn:microsoft.com/office/officeart/2005/8/layout/vList2"/>
    <dgm:cxn modelId="{1DB662DD-8700-4132-8E5C-33C3AA7409E8}" srcId="{964E875F-2B79-4636-A94F-EF520EBC1638}" destId="{855F9CE7-98E7-4B18-9D6A-9B8B39D1305E}" srcOrd="2" destOrd="0" parTransId="{CC4EB81E-FDF2-4626-86FC-431EAB401BBE}" sibTransId="{BF842D33-4940-44E3-A57B-188934C1F2A5}"/>
    <dgm:cxn modelId="{CC51E8E5-BD38-4490-B855-7149123284E5}" srcId="{964E875F-2B79-4636-A94F-EF520EBC1638}" destId="{4DB633E9-F20C-43E3-8BBE-CE52C3995433}" srcOrd="1" destOrd="0" parTransId="{7D9496D0-E358-4FF2-998E-7CC150748275}" sibTransId="{9A0B7F39-31CE-447A-A5A5-760DC3A76E26}"/>
    <dgm:cxn modelId="{A1DE85FF-9879-40D2-84AF-46478062F92F}" srcId="{964E875F-2B79-4636-A94F-EF520EBC1638}" destId="{F2B1495E-8E0F-45CD-88A9-3448DF595EA5}" srcOrd="3" destOrd="0" parTransId="{E7F1C3B7-E462-4E31-86D6-59EA875357D0}" sibTransId="{0A8ABC22-FD30-4501-9E13-57732A11B31C}"/>
    <dgm:cxn modelId="{6AFE29FF-0C9E-415E-A2AC-042455D560FE}" type="presParOf" srcId="{9C92F406-0941-48C9-B79A-D88C18EF6D1D}" destId="{D52D7AB3-B8BE-4899-AFD0-ECA7DEED0BF7}" srcOrd="0" destOrd="0" presId="urn:microsoft.com/office/officeart/2005/8/layout/vList2"/>
    <dgm:cxn modelId="{4950DDA0-AE83-4873-93B5-8135E80CA95E}" type="presParOf" srcId="{9C92F406-0941-48C9-B79A-D88C18EF6D1D}" destId="{2004857E-DEBD-476A-ACF7-3EC28B22E3D4}" srcOrd="1" destOrd="0" presId="urn:microsoft.com/office/officeart/2005/8/layout/vList2"/>
    <dgm:cxn modelId="{5A2CAC52-69E9-458A-855E-7DC94AC3B0D9}" type="presParOf" srcId="{9C92F406-0941-48C9-B79A-D88C18EF6D1D}" destId="{E5D44B0C-FA81-4256-BB9E-61F2F68C8D8F}" srcOrd="2" destOrd="0" presId="urn:microsoft.com/office/officeart/2005/8/layout/vList2"/>
    <dgm:cxn modelId="{2A7C469F-D976-488E-916D-6D9BA70F3525}" type="presParOf" srcId="{9C92F406-0941-48C9-B79A-D88C18EF6D1D}" destId="{AE776D10-D0C4-4998-9346-3C4EC161C33C}" srcOrd="3" destOrd="0" presId="urn:microsoft.com/office/officeart/2005/8/layout/vList2"/>
    <dgm:cxn modelId="{3AA4E97C-7399-4462-A19B-C6F231CEC4A1}" type="presParOf" srcId="{9C92F406-0941-48C9-B79A-D88C18EF6D1D}" destId="{90B2968A-29F9-4BCA-81D6-908E6E5F2F38}" srcOrd="4" destOrd="0" presId="urn:microsoft.com/office/officeart/2005/8/layout/vList2"/>
    <dgm:cxn modelId="{40C6DA71-C65E-4342-A53E-A9AEB2053E87}" type="presParOf" srcId="{9C92F406-0941-48C9-B79A-D88C18EF6D1D}" destId="{6A803B7A-2EF9-4783-A036-C49910FAA4D8}" srcOrd="5" destOrd="0" presId="urn:microsoft.com/office/officeart/2005/8/layout/vList2"/>
    <dgm:cxn modelId="{43B4D948-9254-48BE-B5B3-1B95378127F4}" type="presParOf" srcId="{9C92F406-0941-48C9-B79A-D88C18EF6D1D}" destId="{53B8F6E2-D572-4FC8-BD87-19ED2FCDE99A}" srcOrd="6" destOrd="0" presId="urn:microsoft.com/office/officeart/2005/8/layout/vList2"/>
    <dgm:cxn modelId="{5281C182-11A1-4E0B-B364-0DA2F7A27BE6}" type="presParOf" srcId="{9C92F406-0941-48C9-B79A-D88C18EF6D1D}" destId="{9B0F3741-C647-432D-8C77-F6BFC106FC5A}" srcOrd="7" destOrd="0" presId="urn:microsoft.com/office/officeart/2005/8/layout/vList2"/>
    <dgm:cxn modelId="{08E4C922-F433-467E-B210-2DA0561B3D2C}" type="presParOf" srcId="{9C92F406-0941-48C9-B79A-D88C18EF6D1D}" destId="{5536EFAE-CE75-4FDA-BBC4-301F0E6ABB7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B983FB-C7FB-4351-BE27-4567C341F10D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21AE517-4F62-4BCB-BC90-48AB6FBB3A00}">
      <dgm:prSet/>
      <dgm:spPr/>
      <dgm:t>
        <a:bodyPr/>
        <a:lstStyle/>
        <a:p>
          <a:r>
            <a:rPr lang="en-US" dirty="0"/>
            <a:t>Time</a:t>
          </a:r>
        </a:p>
      </dgm:t>
    </dgm:pt>
    <dgm:pt modelId="{6A66E49F-B16E-41F2-9E81-8D721B7C7493}" type="parTrans" cxnId="{E4718F3C-DDA3-4997-97C3-41AFEF3AEDE4}">
      <dgm:prSet/>
      <dgm:spPr/>
      <dgm:t>
        <a:bodyPr/>
        <a:lstStyle/>
        <a:p>
          <a:endParaRPr lang="en-US"/>
        </a:p>
      </dgm:t>
    </dgm:pt>
    <dgm:pt modelId="{89C5B4C8-6C43-47F9-B72D-64788E97C029}" type="sibTrans" cxnId="{E4718F3C-DDA3-4997-97C3-41AFEF3AEDE4}">
      <dgm:prSet/>
      <dgm:spPr/>
      <dgm:t>
        <a:bodyPr/>
        <a:lstStyle/>
        <a:p>
          <a:endParaRPr lang="en-US"/>
        </a:p>
      </dgm:t>
    </dgm:pt>
    <dgm:pt modelId="{39D4994E-2782-49C0-8466-024D5FA27CA1}">
      <dgm:prSet/>
      <dgm:spPr/>
      <dgm:t>
        <a:bodyPr/>
        <a:lstStyle/>
        <a:p>
          <a:r>
            <a:rPr lang="en-US" dirty="0"/>
            <a:t>If a student is late for class, what are the ramifications?</a:t>
          </a:r>
        </a:p>
      </dgm:t>
    </dgm:pt>
    <dgm:pt modelId="{FE23BF58-CF64-4118-B618-043E0B5C37B5}" type="parTrans" cxnId="{20141667-8D0E-4B3E-8AD7-A04EFA740443}">
      <dgm:prSet/>
      <dgm:spPr/>
      <dgm:t>
        <a:bodyPr/>
        <a:lstStyle/>
        <a:p>
          <a:endParaRPr lang="en-US"/>
        </a:p>
      </dgm:t>
    </dgm:pt>
    <dgm:pt modelId="{4C5B8E31-EFF7-4CB0-9A3A-17D1390F4B0C}" type="sibTrans" cxnId="{20141667-8D0E-4B3E-8AD7-A04EFA740443}">
      <dgm:prSet/>
      <dgm:spPr/>
      <dgm:t>
        <a:bodyPr/>
        <a:lstStyle/>
        <a:p>
          <a:endParaRPr lang="en-US"/>
        </a:p>
      </dgm:t>
    </dgm:pt>
    <dgm:pt modelId="{F767699E-8A69-48AC-A132-D6A7C5EC3296}">
      <dgm:prSet/>
      <dgm:spPr/>
      <dgm:t>
        <a:bodyPr/>
        <a:lstStyle/>
        <a:p>
          <a:r>
            <a:rPr lang="en-US"/>
            <a:t>Relationships</a:t>
          </a:r>
        </a:p>
      </dgm:t>
    </dgm:pt>
    <dgm:pt modelId="{991EAB4C-2A62-46F5-BCDA-2D789B1B765C}" type="parTrans" cxnId="{4B5966A7-0592-4500-892C-36B74D4E973D}">
      <dgm:prSet/>
      <dgm:spPr/>
      <dgm:t>
        <a:bodyPr/>
        <a:lstStyle/>
        <a:p>
          <a:endParaRPr lang="en-US"/>
        </a:p>
      </dgm:t>
    </dgm:pt>
    <dgm:pt modelId="{54F9B8C3-7AC1-4884-AB19-9607D56FC1A0}" type="sibTrans" cxnId="{4B5966A7-0592-4500-892C-36B74D4E973D}">
      <dgm:prSet/>
      <dgm:spPr/>
      <dgm:t>
        <a:bodyPr/>
        <a:lstStyle/>
        <a:p>
          <a:endParaRPr lang="en-US"/>
        </a:p>
      </dgm:t>
    </dgm:pt>
    <dgm:pt modelId="{C641A1B0-5A00-44E7-B34C-6B3853B41842}">
      <dgm:prSet/>
      <dgm:spPr/>
      <dgm:t>
        <a:bodyPr/>
        <a:lstStyle/>
        <a:p>
          <a:r>
            <a:rPr lang="en-US" dirty="0"/>
            <a:t>What are the expectations of faculty and staff to form relationships with students on campus? </a:t>
          </a:r>
        </a:p>
      </dgm:t>
    </dgm:pt>
    <dgm:pt modelId="{D30B11FF-E288-4911-A419-68311EAFB113}" type="parTrans" cxnId="{AEDB4605-D9E8-4860-8520-AFE67EEE56FA}">
      <dgm:prSet/>
      <dgm:spPr/>
      <dgm:t>
        <a:bodyPr/>
        <a:lstStyle/>
        <a:p>
          <a:endParaRPr lang="en-US"/>
        </a:p>
      </dgm:t>
    </dgm:pt>
    <dgm:pt modelId="{80725ACD-BEF4-416B-9D5B-A2F2C44C5268}" type="sibTrans" cxnId="{AEDB4605-D9E8-4860-8520-AFE67EEE56FA}">
      <dgm:prSet/>
      <dgm:spPr/>
      <dgm:t>
        <a:bodyPr/>
        <a:lstStyle/>
        <a:p>
          <a:endParaRPr lang="en-US"/>
        </a:p>
      </dgm:t>
    </dgm:pt>
    <dgm:pt modelId="{C387B645-3B91-4D88-857D-E4A482D1F6C2}">
      <dgm:prSet/>
      <dgm:spPr/>
      <dgm:t>
        <a:bodyPr/>
        <a:lstStyle/>
        <a:p>
          <a:r>
            <a:rPr lang="en-US"/>
            <a:t>Resources</a:t>
          </a:r>
        </a:p>
      </dgm:t>
    </dgm:pt>
    <dgm:pt modelId="{3BC65390-6F3D-4BF4-8373-614D2B643A21}" type="parTrans" cxnId="{2D097882-59B7-4758-A44D-DCE46F957017}">
      <dgm:prSet/>
      <dgm:spPr/>
      <dgm:t>
        <a:bodyPr/>
        <a:lstStyle/>
        <a:p>
          <a:endParaRPr lang="en-US"/>
        </a:p>
      </dgm:t>
    </dgm:pt>
    <dgm:pt modelId="{5A4A938C-718B-46BF-834B-227EFD71F79E}" type="sibTrans" cxnId="{2D097882-59B7-4758-A44D-DCE46F957017}">
      <dgm:prSet/>
      <dgm:spPr/>
      <dgm:t>
        <a:bodyPr/>
        <a:lstStyle/>
        <a:p>
          <a:endParaRPr lang="en-US"/>
        </a:p>
      </dgm:t>
    </dgm:pt>
    <dgm:pt modelId="{FC5C22E0-AE02-436A-B49F-EE32C31EE81E}">
      <dgm:prSet/>
      <dgm:spPr/>
      <dgm:t>
        <a:bodyPr/>
        <a:lstStyle/>
        <a:p>
          <a:r>
            <a:rPr lang="en-US" dirty="0"/>
            <a:t>Who is responsible for connecting students with resources when needed? </a:t>
          </a:r>
        </a:p>
      </dgm:t>
    </dgm:pt>
    <dgm:pt modelId="{EE7B277A-A5B2-49D8-BFEB-F47E636DD011}" type="parTrans" cxnId="{DE226C46-8396-4B08-8013-1053506EF8A8}">
      <dgm:prSet/>
      <dgm:spPr/>
      <dgm:t>
        <a:bodyPr/>
        <a:lstStyle/>
        <a:p>
          <a:endParaRPr lang="en-US"/>
        </a:p>
      </dgm:t>
    </dgm:pt>
    <dgm:pt modelId="{AD266F08-88AB-452B-A9B3-8AF42A2347CF}" type="sibTrans" cxnId="{DE226C46-8396-4B08-8013-1053506EF8A8}">
      <dgm:prSet/>
      <dgm:spPr/>
      <dgm:t>
        <a:bodyPr/>
        <a:lstStyle/>
        <a:p>
          <a:endParaRPr lang="en-US"/>
        </a:p>
      </dgm:t>
    </dgm:pt>
    <dgm:pt modelId="{5E7A1B59-49ED-4B64-9C22-F434F79732E4}">
      <dgm:prSet/>
      <dgm:spPr/>
      <dgm:t>
        <a:bodyPr/>
        <a:lstStyle/>
        <a:p>
          <a:r>
            <a:rPr lang="en-US" dirty="0"/>
            <a:t>No </a:t>
          </a:r>
          <a:r>
            <a:rPr lang="en-US" dirty="0" err="1"/>
            <a:t>Tardies</a:t>
          </a:r>
          <a:r>
            <a:rPr lang="en-US" dirty="0"/>
            <a:t> </a:t>
          </a:r>
        </a:p>
      </dgm:t>
    </dgm:pt>
    <dgm:pt modelId="{29B65994-E12C-4C44-B625-DB324AE6B8E0}" type="parTrans" cxnId="{76ECD59B-0AFB-4812-9C74-53D433274F9B}">
      <dgm:prSet/>
      <dgm:spPr/>
      <dgm:t>
        <a:bodyPr/>
        <a:lstStyle/>
        <a:p>
          <a:endParaRPr lang="en-US"/>
        </a:p>
      </dgm:t>
    </dgm:pt>
    <dgm:pt modelId="{31AD2A54-7EE5-4509-93FA-F3EDDC35D4AE}" type="sibTrans" cxnId="{76ECD59B-0AFB-4812-9C74-53D433274F9B}">
      <dgm:prSet/>
      <dgm:spPr/>
      <dgm:t>
        <a:bodyPr/>
        <a:lstStyle/>
        <a:p>
          <a:endParaRPr lang="en-US"/>
        </a:p>
      </dgm:t>
    </dgm:pt>
    <dgm:pt modelId="{EA46993F-3827-4C92-B732-2BBC8F0F022D}" type="pres">
      <dgm:prSet presAssocID="{1CB983FB-C7FB-4351-BE27-4567C341F10D}" presName="Name0" presStyleCnt="0">
        <dgm:presLayoutVars>
          <dgm:dir/>
          <dgm:animLvl val="lvl"/>
          <dgm:resizeHandles val="exact"/>
        </dgm:presLayoutVars>
      </dgm:prSet>
      <dgm:spPr/>
    </dgm:pt>
    <dgm:pt modelId="{C5C7C9A4-9E2A-4D95-AAC7-467D7285447D}" type="pres">
      <dgm:prSet presAssocID="{B21AE517-4F62-4BCB-BC90-48AB6FBB3A00}" presName="composite" presStyleCnt="0"/>
      <dgm:spPr/>
    </dgm:pt>
    <dgm:pt modelId="{C27A2A7E-A11C-4C7D-B28C-CE4EC233EC3F}" type="pres">
      <dgm:prSet presAssocID="{B21AE517-4F62-4BCB-BC90-48AB6FBB3A0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9271C78-0FBE-4B76-850B-344B2F6E6965}" type="pres">
      <dgm:prSet presAssocID="{B21AE517-4F62-4BCB-BC90-48AB6FBB3A00}" presName="desTx" presStyleLbl="alignAccFollowNode1" presStyleIdx="0" presStyleCnt="3">
        <dgm:presLayoutVars>
          <dgm:bulletEnabled val="1"/>
        </dgm:presLayoutVars>
      </dgm:prSet>
      <dgm:spPr/>
    </dgm:pt>
    <dgm:pt modelId="{365FF223-03EA-42ED-9227-428EBEEF7F7E}" type="pres">
      <dgm:prSet presAssocID="{89C5B4C8-6C43-47F9-B72D-64788E97C029}" presName="space" presStyleCnt="0"/>
      <dgm:spPr/>
    </dgm:pt>
    <dgm:pt modelId="{82053816-F8BC-46C0-B79F-F9697EA1E885}" type="pres">
      <dgm:prSet presAssocID="{F767699E-8A69-48AC-A132-D6A7C5EC3296}" presName="composite" presStyleCnt="0"/>
      <dgm:spPr/>
    </dgm:pt>
    <dgm:pt modelId="{6E3373CE-0268-4301-B89D-B64E85F398CA}" type="pres">
      <dgm:prSet presAssocID="{F767699E-8A69-48AC-A132-D6A7C5EC329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B1786A7-682C-43A3-B78A-5101623CD2C8}" type="pres">
      <dgm:prSet presAssocID="{F767699E-8A69-48AC-A132-D6A7C5EC3296}" presName="desTx" presStyleLbl="alignAccFollowNode1" presStyleIdx="1" presStyleCnt="3">
        <dgm:presLayoutVars>
          <dgm:bulletEnabled val="1"/>
        </dgm:presLayoutVars>
      </dgm:prSet>
      <dgm:spPr/>
    </dgm:pt>
    <dgm:pt modelId="{96502374-9D7E-408E-A35A-771B90BE44A2}" type="pres">
      <dgm:prSet presAssocID="{54F9B8C3-7AC1-4884-AB19-9607D56FC1A0}" presName="space" presStyleCnt="0"/>
      <dgm:spPr/>
    </dgm:pt>
    <dgm:pt modelId="{3190053E-F2CB-460A-9B53-421CD35D336B}" type="pres">
      <dgm:prSet presAssocID="{C387B645-3B91-4D88-857D-E4A482D1F6C2}" presName="composite" presStyleCnt="0"/>
      <dgm:spPr/>
    </dgm:pt>
    <dgm:pt modelId="{B7D68009-94B3-4050-B215-041B816CD142}" type="pres">
      <dgm:prSet presAssocID="{C387B645-3B91-4D88-857D-E4A482D1F6C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F39A7D2-01E8-45D1-9D9F-CCE2C6EA18BE}" type="pres">
      <dgm:prSet presAssocID="{C387B645-3B91-4D88-857D-E4A482D1F6C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EDB4605-D9E8-4860-8520-AFE67EEE56FA}" srcId="{F767699E-8A69-48AC-A132-D6A7C5EC3296}" destId="{C641A1B0-5A00-44E7-B34C-6B3853B41842}" srcOrd="0" destOrd="0" parTransId="{D30B11FF-E288-4911-A419-68311EAFB113}" sibTransId="{80725ACD-BEF4-416B-9D5B-A2F2C44C5268}"/>
    <dgm:cxn modelId="{E6CF0B2E-D514-484E-95D3-99DE49F1541B}" type="presOf" srcId="{C387B645-3B91-4D88-857D-E4A482D1F6C2}" destId="{B7D68009-94B3-4050-B215-041B816CD142}" srcOrd="0" destOrd="0" presId="urn:microsoft.com/office/officeart/2005/8/layout/hList1"/>
    <dgm:cxn modelId="{E4718F3C-DDA3-4997-97C3-41AFEF3AEDE4}" srcId="{1CB983FB-C7FB-4351-BE27-4567C341F10D}" destId="{B21AE517-4F62-4BCB-BC90-48AB6FBB3A00}" srcOrd="0" destOrd="0" parTransId="{6A66E49F-B16E-41F2-9E81-8D721B7C7493}" sibTransId="{89C5B4C8-6C43-47F9-B72D-64788E97C029}"/>
    <dgm:cxn modelId="{62D1B73E-8144-4410-88BE-748CA28DB6DD}" type="presOf" srcId="{B21AE517-4F62-4BCB-BC90-48AB6FBB3A00}" destId="{C27A2A7E-A11C-4C7D-B28C-CE4EC233EC3F}" srcOrd="0" destOrd="0" presId="urn:microsoft.com/office/officeart/2005/8/layout/hList1"/>
    <dgm:cxn modelId="{9854665F-F7BD-4CCE-9622-94A418836029}" type="presOf" srcId="{C641A1B0-5A00-44E7-B34C-6B3853B41842}" destId="{DB1786A7-682C-43A3-B78A-5101623CD2C8}" srcOrd="0" destOrd="0" presId="urn:microsoft.com/office/officeart/2005/8/layout/hList1"/>
    <dgm:cxn modelId="{DE226C46-8396-4B08-8013-1053506EF8A8}" srcId="{C387B645-3B91-4D88-857D-E4A482D1F6C2}" destId="{FC5C22E0-AE02-436A-B49F-EE32C31EE81E}" srcOrd="0" destOrd="0" parTransId="{EE7B277A-A5B2-49D8-BFEB-F47E636DD011}" sibTransId="{AD266F08-88AB-452B-A9B3-8AF42A2347CF}"/>
    <dgm:cxn modelId="{20141667-8D0E-4B3E-8AD7-A04EFA740443}" srcId="{B21AE517-4F62-4BCB-BC90-48AB6FBB3A00}" destId="{39D4994E-2782-49C0-8466-024D5FA27CA1}" srcOrd="0" destOrd="0" parTransId="{FE23BF58-CF64-4118-B618-043E0B5C37B5}" sibTransId="{4C5B8E31-EFF7-4CB0-9A3A-17D1390F4B0C}"/>
    <dgm:cxn modelId="{445D7859-71E4-497F-BA8C-E88D8AE5CE1A}" type="presOf" srcId="{39D4994E-2782-49C0-8466-024D5FA27CA1}" destId="{89271C78-0FBE-4B76-850B-344B2F6E6965}" srcOrd="0" destOrd="0" presId="urn:microsoft.com/office/officeart/2005/8/layout/hList1"/>
    <dgm:cxn modelId="{97A7D881-9522-4E9D-A255-B9D825C37E56}" type="presOf" srcId="{5E7A1B59-49ED-4B64-9C22-F434F79732E4}" destId="{89271C78-0FBE-4B76-850B-344B2F6E6965}" srcOrd="0" destOrd="1" presId="urn:microsoft.com/office/officeart/2005/8/layout/hList1"/>
    <dgm:cxn modelId="{2D097882-59B7-4758-A44D-DCE46F957017}" srcId="{1CB983FB-C7FB-4351-BE27-4567C341F10D}" destId="{C387B645-3B91-4D88-857D-E4A482D1F6C2}" srcOrd="2" destOrd="0" parTransId="{3BC65390-6F3D-4BF4-8373-614D2B643A21}" sibTransId="{5A4A938C-718B-46BF-834B-227EFD71F79E}"/>
    <dgm:cxn modelId="{76ECD59B-0AFB-4812-9C74-53D433274F9B}" srcId="{B21AE517-4F62-4BCB-BC90-48AB6FBB3A00}" destId="{5E7A1B59-49ED-4B64-9C22-F434F79732E4}" srcOrd="1" destOrd="0" parTransId="{29B65994-E12C-4C44-B625-DB324AE6B8E0}" sibTransId="{31AD2A54-7EE5-4509-93FA-F3EDDC35D4AE}"/>
    <dgm:cxn modelId="{4B5966A7-0592-4500-892C-36B74D4E973D}" srcId="{1CB983FB-C7FB-4351-BE27-4567C341F10D}" destId="{F767699E-8A69-48AC-A132-D6A7C5EC3296}" srcOrd="1" destOrd="0" parTransId="{991EAB4C-2A62-46F5-BCDA-2D789B1B765C}" sibTransId="{54F9B8C3-7AC1-4884-AB19-9607D56FC1A0}"/>
    <dgm:cxn modelId="{6C4526AE-0550-4FF3-906D-B286F7880394}" type="presOf" srcId="{1CB983FB-C7FB-4351-BE27-4567C341F10D}" destId="{EA46993F-3827-4C92-B732-2BBC8F0F022D}" srcOrd="0" destOrd="0" presId="urn:microsoft.com/office/officeart/2005/8/layout/hList1"/>
    <dgm:cxn modelId="{2B4BA5D9-851C-499A-864A-C9C141BCDBE5}" type="presOf" srcId="{F767699E-8A69-48AC-A132-D6A7C5EC3296}" destId="{6E3373CE-0268-4301-B89D-B64E85F398CA}" srcOrd="0" destOrd="0" presId="urn:microsoft.com/office/officeart/2005/8/layout/hList1"/>
    <dgm:cxn modelId="{B2C681DF-008E-4767-8A2C-0AB7BB19E220}" type="presOf" srcId="{FC5C22E0-AE02-436A-B49F-EE32C31EE81E}" destId="{AF39A7D2-01E8-45D1-9D9F-CCE2C6EA18BE}" srcOrd="0" destOrd="0" presId="urn:microsoft.com/office/officeart/2005/8/layout/hList1"/>
    <dgm:cxn modelId="{FF80E289-D38D-4D81-8B68-A9188A8F8084}" type="presParOf" srcId="{EA46993F-3827-4C92-B732-2BBC8F0F022D}" destId="{C5C7C9A4-9E2A-4D95-AAC7-467D7285447D}" srcOrd="0" destOrd="0" presId="urn:microsoft.com/office/officeart/2005/8/layout/hList1"/>
    <dgm:cxn modelId="{4390B7D1-A8EA-425C-912F-B09B8C926140}" type="presParOf" srcId="{C5C7C9A4-9E2A-4D95-AAC7-467D7285447D}" destId="{C27A2A7E-A11C-4C7D-B28C-CE4EC233EC3F}" srcOrd="0" destOrd="0" presId="urn:microsoft.com/office/officeart/2005/8/layout/hList1"/>
    <dgm:cxn modelId="{26DFD4A6-AB59-492D-8CDD-15F6CA40A09C}" type="presParOf" srcId="{C5C7C9A4-9E2A-4D95-AAC7-467D7285447D}" destId="{89271C78-0FBE-4B76-850B-344B2F6E6965}" srcOrd="1" destOrd="0" presId="urn:microsoft.com/office/officeart/2005/8/layout/hList1"/>
    <dgm:cxn modelId="{7501C028-440A-44FB-964F-D1717C0C3B12}" type="presParOf" srcId="{EA46993F-3827-4C92-B732-2BBC8F0F022D}" destId="{365FF223-03EA-42ED-9227-428EBEEF7F7E}" srcOrd="1" destOrd="0" presId="urn:microsoft.com/office/officeart/2005/8/layout/hList1"/>
    <dgm:cxn modelId="{75C2F792-1D98-4D8B-8E9A-133308582112}" type="presParOf" srcId="{EA46993F-3827-4C92-B732-2BBC8F0F022D}" destId="{82053816-F8BC-46C0-B79F-F9697EA1E885}" srcOrd="2" destOrd="0" presId="urn:microsoft.com/office/officeart/2005/8/layout/hList1"/>
    <dgm:cxn modelId="{53E610BE-D41A-4FBF-B191-391320399F9F}" type="presParOf" srcId="{82053816-F8BC-46C0-B79F-F9697EA1E885}" destId="{6E3373CE-0268-4301-B89D-B64E85F398CA}" srcOrd="0" destOrd="0" presId="urn:microsoft.com/office/officeart/2005/8/layout/hList1"/>
    <dgm:cxn modelId="{7B94CA05-F762-44D0-9EF4-BC3F2E3D8030}" type="presParOf" srcId="{82053816-F8BC-46C0-B79F-F9697EA1E885}" destId="{DB1786A7-682C-43A3-B78A-5101623CD2C8}" srcOrd="1" destOrd="0" presId="urn:microsoft.com/office/officeart/2005/8/layout/hList1"/>
    <dgm:cxn modelId="{329244BC-DBE4-4E99-8144-C51B829BCE8B}" type="presParOf" srcId="{EA46993F-3827-4C92-B732-2BBC8F0F022D}" destId="{96502374-9D7E-408E-A35A-771B90BE44A2}" srcOrd="3" destOrd="0" presId="urn:microsoft.com/office/officeart/2005/8/layout/hList1"/>
    <dgm:cxn modelId="{A272EC22-7128-41B0-8CB6-94F4B57DC411}" type="presParOf" srcId="{EA46993F-3827-4C92-B732-2BBC8F0F022D}" destId="{3190053E-F2CB-460A-9B53-421CD35D336B}" srcOrd="4" destOrd="0" presId="urn:microsoft.com/office/officeart/2005/8/layout/hList1"/>
    <dgm:cxn modelId="{FBE2B0D4-2DFA-4E97-A19A-F8D3A599FB45}" type="presParOf" srcId="{3190053E-F2CB-460A-9B53-421CD35D336B}" destId="{B7D68009-94B3-4050-B215-041B816CD142}" srcOrd="0" destOrd="0" presId="urn:microsoft.com/office/officeart/2005/8/layout/hList1"/>
    <dgm:cxn modelId="{8F42DDE1-B98A-4FA4-A828-70FBDC33B86E}" type="presParOf" srcId="{3190053E-F2CB-460A-9B53-421CD35D336B}" destId="{AF39A7D2-01E8-45D1-9D9F-CCE2C6EA18B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06C81F-DB5E-4B76-8575-E2C0C7CF26A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7CE91AA-5E5B-4CCB-B1F4-5B62490C9F3D}">
      <dgm:prSet/>
      <dgm:spPr/>
      <dgm:t>
        <a:bodyPr/>
        <a:lstStyle/>
        <a:p>
          <a:r>
            <a:rPr lang="en-US" dirty="0"/>
            <a:t>Procedures in place to remove barriers for students</a:t>
          </a:r>
        </a:p>
      </dgm:t>
    </dgm:pt>
    <dgm:pt modelId="{C3D9CC07-D7DE-45D2-80E5-527C29852C2E}" type="parTrans" cxnId="{62016471-FE1B-4F69-927A-D3E8A3725259}">
      <dgm:prSet/>
      <dgm:spPr/>
      <dgm:t>
        <a:bodyPr/>
        <a:lstStyle/>
        <a:p>
          <a:endParaRPr lang="en-US"/>
        </a:p>
      </dgm:t>
    </dgm:pt>
    <dgm:pt modelId="{161C6C6D-8D9E-4B36-963C-2584F34A075D}" type="sibTrans" cxnId="{62016471-FE1B-4F69-927A-D3E8A3725259}">
      <dgm:prSet/>
      <dgm:spPr/>
      <dgm:t>
        <a:bodyPr/>
        <a:lstStyle/>
        <a:p>
          <a:endParaRPr lang="en-US"/>
        </a:p>
      </dgm:t>
    </dgm:pt>
    <dgm:pt modelId="{755E4851-ED66-4511-8AB4-0A116834C357}">
      <dgm:prSet/>
      <dgm:spPr/>
      <dgm:t>
        <a:bodyPr/>
        <a:lstStyle/>
        <a:p>
          <a:r>
            <a:rPr lang="en-US"/>
            <a:t>By understanding the Hidden Rules</a:t>
          </a:r>
        </a:p>
      </dgm:t>
    </dgm:pt>
    <dgm:pt modelId="{57DE8C8F-1573-478B-B03E-824113D3EBEC}" type="parTrans" cxnId="{576C8771-8757-4CAB-A085-C46E55BC3C8E}">
      <dgm:prSet/>
      <dgm:spPr/>
      <dgm:t>
        <a:bodyPr/>
        <a:lstStyle/>
        <a:p>
          <a:endParaRPr lang="en-US"/>
        </a:p>
      </dgm:t>
    </dgm:pt>
    <dgm:pt modelId="{B869C161-0940-45F2-8F77-2283A166ED7F}" type="sibTrans" cxnId="{576C8771-8757-4CAB-A085-C46E55BC3C8E}">
      <dgm:prSet/>
      <dgm:spPr/>
      <dgm:t>
        <a:bodyPr/>
        <a:lstStyle/>
        <a:p>
          <a:endParaRPr lang="en-US"/>
        </a:p>
      </dgm:t>
    </dgm:pt>
    <dgm:pt modelId="{81431BDD-028F-4B77-8022-A6EBBA8D5F82}">
      <dgm:prSet/>
      <dgm:spPr/>
      <dgm:t>
        <a:bodyPr/>
        <a:lstStyle/>
        <a:p>
          <a:r>
            <a:rPr lang="en-US" dirty="0"/>
            <a:t>Teach Time Management</a:t>
          </a:r>
        </a:p>
      </dgm:t>
    </dgm:pt>
    <dgm:pt modelId="{75AC0A21-8B72-4D64-BA6C-0F3A6EBABCE6}" type="parTrans" cxnId="{25B7309F-8900-4391-BA24-71832DE90237}">
      <dgm:prSet/>
      <dgm:spPr/>
      <dgm:t>
        <a:bodyPr/>
        <a:lstStyle/>
        <a:p>
          <a:endParaRPr lang="en-US"/>
        </a:p>
      </dgm:t>
    </dgm:pt>
    <dgm:pt modelId="{AC5B7991-1FE5-49E6-AFAC-B1DAABE16A5D}" type="sibTrans" cxnId="{25B7309F-8900-4391-BA24-71832DE90237}">
      <dgm:prSet/>
      <dgm:spPr/>
      <dgm:t>
        <a:bodyPr/>
        <a:lstStyle/>
        <a:p>
          <a:endParaRPr lang="en-US"/>
        </a:p>
      </dgm:t>
    </dgm:pt>
    <dgm:pt modelId="{446E38A6-C4A2-4532-B5BE-E7838BCFD1F1}">
      <dgm:prSet/>
      <dgm:spPr/>
      <dgm:t>
        <a:bodyPr/>
        <a:lstStyle/>
        <a:p>
          <a:r>
            <a:rPr lang="en-US" dirty="0"/>
            <a:t>What practices work against the goals of the institution?</a:t>
          </a:r>
        </a:p>
      </dgm:t>
    </dgm:pt>
    <dgm:pt modelId="{01F954B6-DA47-4389-BC56-C169ACA37587}" type="parTrans" cxnId="{64F46677-02EB-418B-A0F5-5D9570EF7ED6}">
      <dgm:prSet/>
      <dgm:spPr/>
      <dgm:t>
        <a:bodyPr/>
        <a:lstStyle/>
        <a:p>
          <a:endParaRPr lang="en-US"/>
        </a:p>
      </dgm:t>
    </dgm:pt>
    <dgm:pt modelId="{323A484D-4445-4A17-89C0-5375E9A705CD}" type="sibTrans" cxnId="{64F46677-02EB-418B-A0F5-5D9570EF7ED6}">
      <dgm:prSet/>
      <dgm:spPr/>
      <dgm:t>
        <a:bodyPr/>
        <a:lstStyle/>
        <a:p>
          <a:endParaRPr lang="en-US"/>
        </a:p>
      </dgm:t>
    </dgm:pt>
    <dgm:pt modelId="{CC0B0973-716F-4F4E-8175-9942B01631DA}">
      <dgm:prSet/>
      <dgm:spPr/>
      <dgm:t>
        <a:bodyPr/>
        <a:lstStyle/>
        <a:p>
          <a:r>
            <a:rPr lang="en-US" dirty="0"/>
            <a:t>Promote Relationships</a:t>
          </a:r>
        </a:p>
      </dgm:t>
    </dgm:pt>
    <dgm:pt modelId="{0CE7C0A7-5AED-437A-A2B9-1964E93F3F13}" type="parTrans" cxnId="{569D8066-DB22-4A65-98F6-32191F56426B}">
      <dgm:prSet/>
      <dgm:spPr/>
      <dgm:t>
        <a:bodyPr/>
        <a:lstStyle/>
        <a:p>
          <a:endParaRPr lang="en-US"/>
        </a:p>
      </dgm:t>
    </dgm:pt>
    <dgm:pt modelId="{FA166AD7-FDF8-45CC-A54A-F82F05373181}" type="sibTrans" cxnId="{569D8066-DB22-4A65-98F6-32191F56426B}">
      <dgm:prSet/>
      <dgm:spPr/>
      <dgm:t>
        <a:bodyPr/>
        <a:lstStyle/>
        <a:p>
          <a:endParaRPr lang="en-US"/>
        </a:p>
      </dgm:t>
    </dgm:pt>
    <dgm:pt modelId="{6CDA247B-2DF8-44FD-B598-0EE1E45559E6}">
      <dgm:prSet/>
      <dgm:spPr/>
      <dgm:t>
        <a:bodyPr/>
        <a:lstStyle/>
        <a:p>
          <a:r>
            <a:rPr lang="en-US"/>
            <a:t>Examine the details</a:t>
          </a:r>
        </a:p>
      </dgm:t>
    </dgm:pt>
    <dgm:pt modelId="{A67F5D44-134D-49FC-AF20-9D345B7D9513}" type="parTrans" cxnId="{1389C7EE-A4D8-41BC-9443-6991AA37369F}">
      <dgm:prSet/>
      <dgm:spPr/>
      <dgm:t>
        <a:bodyPr/>
        <a:lstStyle/>
        <a:p>
          <a:endParaRPr lang="en-US"/>
        </a:p>
      </dgm:t>
    </dgm:pt>
    <dgm:pt modelId="{5A93608E-29F5-4671-9BE7-FA584C38B109}" type="sibTrans" cxnId="{1389C7EE-A4D8-41BC-9443-6991AA37369F}">
      <dgm:prSet/>
      <dgm:spPr/>
      <dgm:t>
        <a:bodyPr/>
        <a:lstStyle/>
        <a:p>
          <a:endParaRPr lang="en-US"/>
        </a:p>
      </dgm:t>
    </dgm:pt>
    <dgm:pt modelId="{1D063FF2-B642-435A-B94F-F41938C77FBA}">
      <dgm:prSet/>
      <dgm:spPr/>
      <dgm:t>
        <a:bodyPr/>
        <a:lstStyle/>
        <a:p>
          <a:r>
            <a:rPr lang="en-US"/>
            <a:t>What practices disenfranchise students?</a:t>
          </a:r>
        </a:p>
      </dgm:t>
    </dgm:pt>
    <dgm:pt modelId="{2C1B0628-448E-408A-94C9-F9F08FBA74D2}" type="parTrans" cxnId="{F40C1696-6856-4096-8AF5-A7EAEFD672C5}">
      <dgm:prSet/>
      <dgm:spPr/>
      <dgm:t>
        <a:bodyPr/>
        <a:lstStyle/>
        <a:p>
          <a:endParaRPr lang="en-US"/>
        </a:p>
      </dgm:t>
    </dgm:pt>
    <dgm:pt modelId="{DFEDE65F-2696-4ADB-BF8A-05D599993F83}" type="sibTrans" cxnId="{F40C1696-6856-4096-8AF5-A7EAEFD672C5}">
      <dgm:prSet/>
      <dgm:spPr/>
      <dgm:t>
        <a:bodyPr/>
        <a:lstStyle/>
        <a:p>
          <a:endParaRPr lang="en-US"/>
        </a:p>
      </dgm:t>
    </dgm:pt>
    <dgm:pt modelId="{C9235641-3ACA-40B2-96D9-EC82AC50735F}" type="pres">
      <dgm:prSet presAssocID="{0D06C81F-DB5E-4B76-8575-E2C0C7CF26AB}" presName="diagram" presStyleCnt="0">
        <dgm:presLayoutVars>
          <dgm:dir/>
          <dgm:resizeHandles val="exact"/>
        </dgm:presLayoutVars>
      </dgm:prSet>
      <dgm:spPr/>
    </dgm:pt>
    <dgm:pt modelId="{A20E1DF9-0C60-4E7F-AEC9-3F5F3F566227}" type="pres">
      <dgm:prSet presAssocID="{F7CE91AA-5E5B-4CCB-B1F4-5B62490C9F3D}" presName="node" presStyleLbl="node1" presStyleIdx="0" presStyleCnt="6">
        <dgm:presLayoutVars>
          <dgm:bulletEnabled val="1"/>
        </dgm:presLayoutVars>
      </dgm:prSet>
      <dgm:spPr/>
    </dgm:pt>
    <dgm:pt modelId="{5FD2ABD2-850F-4B3A-BE6B-A896B1A9E0C4}" type="pres">
      <dgm:prSet presAssocID="{161C6C6D-8D9E-4B36-963C-2584F34A075D}" presName="sibTrans" presStyleCnt="0"/>
      <dgm:spPr/>
    </dgm:pt>
    <dgm:pt modelId="{92C4E36E-27B7-4F1E-9D40-BB6AA6785DC9}" type="pres">
      <dgm:prSet presAssocID="{755E4851-ED66-4511-8AB4-0A116834C357}" presName="node" presStyleLbl="node1" presStyleIdx="1" presStyleCnt="6">
        <dgm:presLayoutVars>
          <dgm:bulletEnabled val="1"/>
        </dgm:presLayoutVars>
      </dgm:prSet>
      <dgm:spPr/>
    </dgm:pt>
    <dgm:pt modelId="{8058EBD8-F058-4D28-981C-39CE51F5E1A3}" type="pres">
      <dgm:prSet presAssocID="{B869C161-0940-45F2-8F77-2283A166ED7F}" presName="sibTrans" presStyleCnt="0"/>
      <dgm:spPr/>
    </dgm:pt>
    <dgm:pt modelId="{61236190-840C-451B-9A39-5714636AE63B}" type="pres">
      <dgm:prSet presAssocID="{81431BDD-028F-4B77-8022-A6EBBA8D5F82}" presName="node" presStyleLbl="node1" presStyleIdx="2" presStyleCnt="6">
        <dgm:presLayoutVars>
          <dgm:bulletEnabled val="1"/>
        </dgm:presLayoutVars>
      </dgm:prSet>
      <dgm:spPr/>
    </dgm:pt>
    <dgm:pt modelId="{8843E44C-BDB9-4AB9-B603-E4AEAA06A93F}" type="pres">
      <dgm:prSet presAssocID="{AC5B7991-1FE5-49E6-AFAC-B1DAABE16A5D}" presName="sibTrans" presStyleCnt="0"/>
      <dgm:spPr/>
    </dgm:pt>
    <dgm:pt modelId="{6B441CEB-9A52-4279-B8F5-5CC617E6970E}" type="pres">
      <dgm:prSet presAssocID="{446E38A6-C4A2-4532-B5BE-E7838BCFD1F1}" presName="node" presStyleLbl="node1" presStyleIdx="3" presStyleCnt="6">
        <dgm:presLayoutVars>
          <dgm:bulletEnabled val="1"/>
        </dgm:presLayoutVars>
      </dgm:prSet>
      <dgm:spPr/>
    </dgm:pt>
    <dgm:pt modelId="{CE81AC39-4C7E-4EC8-8A67-A8368EE7EEC8}" type="pres">
      <dgm:prSet presAssocID="{323A484D-4445-4A17-89C0-5375E9A705CD}" presName="sibTrans" presStyleCnt="0"/>
      <dgm:spPr/>
    </dgm:pt>
    <dgm:pt modelId="{A74719FA-6254-465C-9FE1-6F1B16DBACB3}" type="pres">
      <dgm:prSet presAssocID="{CC0B0973-716F-4F4E-8175-9942B01631DA}" presName="node" presStyleLbl="node1" presStyleIdx="4" presStyleCnt="6">
        <dgm:presLayoutVars>
          <dgm:bulletEnabled val="1"/>
        </dgm:presLayoutVars>
      </dgm:prSet>
      <dgm:spPr/>
    </dgm:pt>
    <dgm:pt modelId="{DE5340EC-CFE8-43BF-B57C-95E52862F6C9}" type="pres">
      <dgm:prSet presAssocID="{FA166AD7-FDF8-45CC-A54A-F82F05373181}" presName="sibTrans" presStyleCnt="0"/>
      <dgm:spPr/>
    </dgm:pt>
    <dgm:pt modelId="{1E5CD9A9-7519-4C38-ACCD-A3ABF981FBB1}" type="pres">
      <dgm:prSet presAssocID="{6CDA247B-2DF8-44FD-B598-0EE1E45559E6}" presName="node" presStyleLbl="node1" presStyleIdx="5" presStyleCnt="6">
        <dgm:presLayoutVars>
          <dgm:bulletEnabled val="1"/>
        </dgm:presLayoutVars>
      </dgm:prSet>
      <dgm:spPr/>
    </dgm:pt>
  </dgm:ptLst>
  <dgm:cxnLst>
    <dgm:cxn modelId="{154A5502-3DEB-4A5C-A00B-D5C140F29B2F}" type="presOf" srcId="{6CDA247B-2DF8-44FD-B598-0EE1E45559E6}" destId="{1E5CD9A9-7519-4C38-ACCD-A3ABF981FBB1}" srcOrd="0" destOrd="0" presId="urn:microsoft.com/office/officeart/2005/8/layout/default"/>
    <dgm:cxn modelId="{EF2F1116-98FC-4D8A-AFC8-B323B6126974}" type="presOf" srcId="{446E38A6-C4A2-4532-B5BE-E7838BCFD1F1}" destId="{6B441CEB-9A52-4279-B8F5-5CC617E6970E}" srcOrd="0" destOrd="0" presId="urn:microsoft.com/office/officeart/2005/8/layout/default"/>
    <dgm:cxn modelId="{F4FD131E-085C-486C-B72D-C77D8A6BE40F}" type="presOf" srcId="{CC0B0973-716F-4F4E-8175-9942B01631DA}" destId="{A74719FA-6254-465C-9FE1-6F1B16DBACB3}" srcOrd="0" destOrd="0" presId="urn:microsoft.com/office/officeart/2005/8/layout/default"/>
    <dgm:cxn modelId="{8F09A942-232B-41B7-9E6A-423DCC78E3D6}" type="presOf" srcId="{1D063FF2-B642-435A-B94F-F41938C77FBA}" destId="{1E5CD9A9-7519-4C38-ACCD-A3ABF981FBB1}" srcOrd="0" destOrd="1" presId="urn:microsoft.com/office/officeart/2005/8/layout/default"/>
    <dgm:cxn modelId="{569D8066-DB22-4A65-98F6-32191F56426B}" srcId="{0D06C81F-DB5E-4B76-8575-E2C0C7CF26AB}" destId="{CC0B0973-716F-4F4E-8175-9942B01631DA}" srcOrd="4" destOrd="0" parTransId="{0CE7C0A7-5AED-437A-A2B9-1964E93F3F13}" sibTransId="{FA166AD7-FDF8-45CC-A54A-F82F05373181}"/>
    <dgm:cxn modelId="{62016471-FE1B-4F69-927A-D3E8A3725259}" srcId="{0D06C81F-DB5E-4B76-8575-E2C0C7CF26AB}" destId="{F7CE91AA-5E5B-4CCB-B1F4-5B62490C9F3D}" srcOrd="0" destOrd="0" parTransId="{C3D9CC07-D7DE-45D2-80E5-527C29852C2E}" sibTransId="{161C6C6D-8D9E-4B36-963C-2584F34A075D}"/>
    <dgm:cxn modelId="{576C8771-8757-4CAB-A085-C46E55BC3C8E}" srcId="{0D06C81F-DB5E-4B76-8575-E2C0C7CF26AB}" destId="{755E4851-ED66-4511-8AB4-0A116834C357}" srcOrd="1" destOrd="0" parTransId="{57DE8C8F-1573-478B-B03E-824113D3EBEC}" sibTransId="{B869C161-0940-45F2-8F77-2283A166ED7F}"/>
    <dgm:cxn modelId="{64F46677-02EB-418B-A0F5-5D9570EF7ED6}" srcId="{0D06C81F-DB5E-4B76-8575-E2C0C7CF26AB}" destId="{446E38A6-C4A2-4532-B5BE-E7838BCFD1F1}" srcOrd="3" destOrd="0" parTransId="{01F954B6-DA47-4389-BC56-C169ACA37587}" sibTransId="{323A484D-4445-4A17-89C0-5375E9A705CD}"/>
    <dgm:cxn modelId="{B6975E7F-02C7-4737-9226-309B478B8E69}" type="presOf" srcId="{755E4851-ED66-4511-8AB4-0A116834C357}" destId="{92C4E36E-27B7-4F1E-9D40-BB6AA6785DC9}" srcOrd="0" destOrd="0" presId="urn:microsoft.com/office/officeart/2005/8/layout/default"/>
    <dgm:cxn modelId="{F40C1696-6856-4096-8AF5-A7EAEFD672C5}" srcId="{6CDA247B-2DF8-44FD-B598-0EE1E45559E6}" destId="{1D063FF2-B642-435A-B94F-F41938C77FBA}" srcOrd="0" destOrd="0" parTransId="{2C1B0628-448E-408A-94C9-F9F08FBA74D2}" sibTransId="{DFEDE65F-2696-4ADB-BF8A-05D599993F83}"/>
    <dgm:cxn modelId="{25B7309F-8900-4391-BA24-71832DE90237}" srcId="{0D06C81F-DB5E-4B76-8575-E2C0C7CF26AB}" destId="{81431BDD-028F-4B77-8022-A6EBBA8D5F82}" srcOrd="2" destOrd="0" parTransId="{75AC0A21-8B72-4D64-BA6C-0F3A6EBABCE6}" sibTransId="{AC5B7991-1FE5-49E6-AFAC-B1DAABE16A5D}"/>
    <dgm:cxn modelId="{8154EACB-6F46-4955-8379-C4C7AA775D81}" type="presOf" srcId="{0D06C81F-DB5E-4B76-8575-E2C0C7CF26AB}" destId="{C9235641-3ACA-40B2-96D9-EC82AC50735F}" srcOrd="0" destOrd="0" presId="urn:microsoft.com/office/officeart/2005/8/layout/default"/>
    <dgm:cxn modelId="{62BFDEDD-5929-4385-9232-3C44812E1C31}" type="presOf" srcId="{81431BDD-028F-4B77-8022-A6EBBA8D5F82}" destId="{61236190-840C-451B-9A39-5714636AE63B}" srcOrd="0" destOrd="0" presId="urn:microsoft.com/office/officeart/2005/8/layout/default"/>
    <dgm:cxn modelId="{791CA0EC-07E5-4834-9CA1-38EFED4997CA}" type="presOf" srcId="{F7CE91AA-5E5B-4CCB-B1F4-5B62490C9F3D}" destId="{A20E1DF9-0C60-4E7F-AEC9-3F5F3F566227}" srcOrd="0" destOrd="0" presId="urn:microsoft.com/office/officeart/2005/8/layout/default"/>
    <dgm:cxn modelId="{1389C7EE-A4D8-41BC-9443-6991AA37369F}" srcId="{0D06C81F-DB5E-4B76-8575-E2C0C7CF26AB}" destId="{6CDA247B-2DF8-44FD-B598-0EE1E45559E6}" srcOrd="5" destOrd="0" parTransId="{A67F5D44-134D-49FC-AF20-9D345B7D9513}" sibTransId="{5A93608E-29F5-4671-9BE7-FA584C38B109}"/>
    <dgm:cxn modelId="{9D80C1C9-EC2A-401C-927E-798797228956}" type="presParOf" srcId="{C9235641-3ACA-40B2-96D9-EC82AC50735F}" destId="{A20E1DF9-0C60-4E7F-AEC9-3F5F3F566227}" srcOrd="0" destOrd="0" presId="urn:microsoft.com/office/officeart/2005/8/layout/default"/>
    <dgm:cxn modelId="{9848635F-FF70-41A5-8323-34E79E902F2D}" type="presParOf" srcId="{C9235641-3ACA-40B2-96D9-EC82AC50735F}" destId="{5FD2ABD2-850F-4B3A-BE6B-A896B1A9E0C4}" srcOrd="1" destOrd="0" presId="urn:microsoft.com/office/officeart/2005/8/layout/default"/>
    <dgm:cxn modelId="{BD02710F-7F6E-4C93-B4E0-0157275C2AD5}" type="presParOf" srcId="{C9235641-3ACA-40B2-96D9-EC82AC50735F}" destId="{92C4E36E-27B7-4F1E-9D40-BB6AA6785DC9}" srcOrd="2" destOrd="0" presId="urn:microsoft.com/office/officeart/2005/8/layout/default"/>
    <dgm:cxn modelId="{46537A5F-1771-407A-A2A5-3133C17EB096}" type="presParOf" srcId="{C9235641-3ACA-40B2-96D9-EC82AC50735F}" destId="{8058EBD8-F058-4D28-981C-39CE51F5E1A3}" srcOrd="3" destOrd="0" presId="urn:microsoft.com/office/officeart/2005/8/layout/default"/>
    <dgm:cxn modelId="{51CF109A-B9C4-4A73-9C44-D7F4932C29D9}" type="presParOf" srcId="{C9235641-3ACA-40B2-96D9-EC82AC50735F}" destId="{61236190-840C-451B-9A39-5714636AE63B}" srcOrd="4" destOrd="0" presId="urn:microsoft.com/office/officeart/2005/8/layout/default"/>
    <dgm:cxn modelId="{7FC3676B-345C-44E1-B340-B823E13D20C3}" type="presParOf" srcId="{C9235641-3ACA-40B2-96D9-EC82AC50735F}" destId="{8843E44C-BDB9-4AB9-B603-E4AEAA06A93F}" srcOrd="5" destOrd="0" presId="urn:microsoft.com/office/officeart/2005/8/layout/default"/>
    <dgm:cxn modelId="{6D7C7E85-085C-419B-84F9-6490FE624E64}" type="presParOf" srcId="{C9235641-3ACA-40B2-96D9-EC82AC50735F}" destId="{6B441CEB-9A52-4279-B8F5-5CC617E6970E}" srcOrd="6" destOrd="0" presId="urn:microsoft.com/office/officeart/2005/8/layout/default"/>
    <dgm:cxn modelId="{AF6A4108-6013-4D1C-BF43-D1ED923EE69A}" type="presParOf" srcId="{C9235641-3ACA-40B2-96D9-EC82AC50735F}" destId="{CE81AC39-4C7E-4EC8-8A67-A8368EE7EEC8}" srcOrd="7" destOrd="0" presId="urn:microsoft.com/office/officeart/2005/8/layout/default"/>
    <dgm:cxn modelId="{61B38148-F496-4FE6-B496-33D93D51D5F9}" type="presParOf" srcId="{C9235641-3ACA-40B2-96D9-EC82AC50735F}" destId="{A74719FA-6254-465C-9FE1-6F1B16DBACB3}" srcOrd="8" destOrd="0" presId="urn:microsoft.com/office/officeart/2005/8/layout/default"/>
    <dgm:cxn modelId="{36C83350-1A4C-48DD-AFBB-31464A7017D2}" type="presParOf" srcId="{C9235641-3ACA-40B2-96D9-EC82AC50735F}" destId="{DE5340EC-CFE8-43BF-B57C-95E52862F6C9}" srcOrd="9" destOrd="0" presId="urn:microsoft.com/office/officeart/2005/8/layout/default"/>
    <dgm:cxn modelId="{4496EEDD-8A82-472E-8DD3-9B83D87734ED}" type="presParOf" srcId="{C9235641-3ACA-40B2-96D9-EC82AC50735F}" destId="{1E5CD9A9-7519-4C38-ACCD-A3ABF981FBB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A8AA6-4AE4-4807-837B-A54452C8D7E5}">
      <dsp:nvSpPr>
        <dsp:cNvPr id="0" name=""/>
        <dsp:cNvSpPr/>
      </dsp:nvSpPr>
      <dsp:spPr>
        <a:xfrm>
          <a:off x="581501" y="2044"/>
          <a:ext cx="2779811" cy="16678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Understanding the Effects of Poverty</a:t>
          </a:r>
        </a:p>
      </dsp:txBody>
      <dsp:txXfrm>
        <a:off x="581501" y="2044"/>
        <a:ext cx="2779811" cy="1667887"/>
      </dsp:txXfrm>
    </dsp:sp>
    <dsp:sp modelId="{9649BB25-6F1E-4C3B-95A2-820407639CAA}">
      <dsp:nvSpPr>
        <dsp:cNvPr id="0" name=""/>
        <dsp:cNvSpPr/>
      </dsp:nvSpPr>
      <dsp:spPr>
        <a:xfrm>
          <a:off x="3639294" y="2044"/>
          <a:ext cx="2779811" cy="16678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Intentional Practices for Rigorous Learning</a:t>
          </a:r>
        </a:p>
      </dsp:txBody>
      <dsp:txXfrm>
        <a:off x="3639294" y="2044"/>
        <a:ext cx="2779811" cy="1667887"/>
      </dsp:txXfrm>
    </dsp:sp>
    <dsp:sp modelId="{7900A56F-3FEE-407A-A90B-814EC61F0EFF}">
      <dsp:nvSpPr>
        <dsp:cNvPr id="0" name=""/>
        <dsp:cNvSpPr/>
      </dsp:nvSpPr>
      <dsp:spPr>
        <a:xfrm>
          <a:off x="6697087" y="2044"/>
          <a:ext cx="2779811" cy="16678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Transitioning to College: Identifying Barriers</a:t>
          </a:r>
        </a:p>
      </dsp:txBody>
      <dsp:txXfrm>
        <a:off x="6697087" y="2044"/>
        <a:ext cx="2779811" cy="1667887"/>
      </dsp:txXfrm>
    </dsp:sp>
    <dsp:sp modelId="{11EB28D1-1800-47F5-BC7E-8B969520F49B}">
      <dsp:nvSpPr>
        <dsp:cNvPr id="0" name=""/>
        <dsp:cNvSpPr/>
      </dsp:nvSpPr>
      <dsp:spPr>
        <a:xfrm>
          <a:off x="3639294" y="1947913"/>
          <a:ext cx="2779811" cy="16678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Examine the Institutional Supports</a:t>
          </a:r>
        </a:p>
      </dsp:txBody>
      <dsp:txXfrm>
        <a:off x="3639294" y="1947913"/>
        <a:ext cx="2779811" cy="1667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CB3C8-5D4F-400A-A4ED-3412D9D97ECE}">
      <dsp:nvSpPr>
        <dsp:cNvPr id="0" name=""/>
        <dsp:cNvSpPr/>
      </dsp:nvSpPr>
      <dsp:spPr>
        <a:xfrm>
          <a:off x="0" y="41920"/>
          <a:ext cx="5141912" cy="12789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Equity, Diversity, and Bias Training</a:t>
          </a:r>
        </a:p>
      </dsp:txBody>
      <dsp:txXfrm>
        <a:off x="62433" y="104353"/>
        <a:ext cx="5017046" cy="1154090"/>
      </dsp:txXfrm>
    </dsp:sp>
    <dsp:sp modelId="{01CBA18B-C72C-4C4A-A177-6E099B9CE83A}">
      <dsp:nvSpPr>
        <dsp:cNvPr id="0" name=""/>
        <dsp:cNvSpPr/>
      </dsp:nvSpPr>
      <dsp:spPr>
        <a:xfrm>
          <a:off x="0" y="1389996"/>
          <a:ext cx="5141912" cy="1278956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Mental Health Curriculum and Resources</a:t>
          </a:r>
        </a:p>
      </dsp:txBody>
      <dsp:txXfrm>
        <a:off x="62433" y="1452429"/>
        <a:ext cx="5017046" cy="1154090"/>
      </dsp:txXfrm>
    </dsp:sp>
    <dsp:sp modelId="{CF750005-6940-4B04-9347-878BAEE0E136}">
      <dsp:nvSpPr>
        <dsp:cNvPr id="0" name=""/>
        <dsp:cNvSpPr/>
      </dsp:nvSpPr>
      <dsp:spPr>
        <a:xfrm>
          <a:off x="0" y="2738072"/>
          <a:ext cx="5141912" cy="1278956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What’s in a grade? </a:t>
          </a:r>
        </a:p>
      </dsp:txBody>
      <dsp:txXfrm>
        <a:off x="62433" y="2800505"/>
        <a:ext cx="5017046" cy="1154090"/>
      </dsp:txXfrm>
    </dsp:sp>
    <dsp:sp modelId="{5E31586B-A17C-40C4-9938-EBCDD52A3E80}">
      <dsp:nvSpPr>
        <dsp:cNvPr id="0" name=""/>
        <dsp:cNvSpPr/>
      </dsp:nvSpPr>
      <dsp:spPr>
        <a:xfrm>
          <a:off x="0" y="4086148"/>
          <a:ext cx="5141912" cy="127895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Supporting the Whole Student: Understanding School Culture Data</a:t>
          </a:r>
        </a:p>
      </dsp:txBody>
      <dsp:txXfrm>
        <a:off x="62433" y="4148581"/>
        <a:ext cx="5017046" cy="11540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F9EFA-51BD-4122-9E6B-9B177F1C0C9E}">
      <dsp:nvSpPr>
        <dsp:cNvPr id="0" name=""/>
        <dsp:cNvSpPr/>
      </dsp:nvSpPr>
      <dsp:spPr>
        <a:xfrm>
          <a:off x="0" y="0"/>
          <a:ext cx="8549640" cy="1085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Individuals in every class have hidden rules</a:t>
          </a:r>
        </a:p>
      </dsp:txBody>
      <dsp:txXfrm>
        <a:off x="31789" y="31789"/>
        <a:ext cx="7378458" cy="1021775"/>
      </dsp:txXfrm>
    </dsp:sp>
    <dsp:sp modelId="{47104692-FD61-4301-8092-A5B3481C7A2B}">
      <dsp:nvSpPr>
        <dsp:cNvPr id="0" name=""/>
        <dsp:cNvSpPr/>
      </dsp:nvSpPr>
      <dsp:spPr>
        <a:xfrm>
          <a:off x="754379" y="1266245"/>
          <a:ext cx="8549640" cy="10853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Govern their thinking, assumptions, motivations</a:t>
          </a:r>
        </a:p>
      </dsp:txBody>
      <dsp:txXfrm>
        <a:off x="786168" y="1298034"/>
        <a:ext cx="7026202" cy="1021775"/>
      </dsp:txXfrm>
    </dsp:sp>
    <dsp:sp modelId="{9D5860EF-40A4-4B29-A325-9602C4DB1BC4}">
      <dsp:nvSpPr>
        <dsp:cNvPr id="0" name=""/>
        <dsp:cNvSpPr/>
      </dsp:nvSpPr>
      <dsp:spPr>
        <a:xfrm>
          <a:off x="1508759" y="2532491"/>
          <a:ext cx="8549640" cy="10853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When individual doesn’t know the hidden rules (usually from middle class) there is a major disconnect between institution and individual. </a:t>
          </a:r>
        </a:p>
      </dsp:txBody>
      <dsp:txXfrm>
        <a:off x="1540548" y="2564280"/>
        <a:ext cx="7026202" cy="1021775"/>
      </dsp:txXfrm>
    </dsp:sp>
    <dsp:sp modelId="{3789304E-BE51-4BA1-8E43-52788FBC87E0}">
      <dsp:nvSpPr>
        <dsp:cNvPr id="0" name=""/>
        <dsp:cNvSpPr/>
      </dsp:nvSpPr>
      <dsp:spPr>
        <a:xfrm>
          <a:off x="7844160" y="823059"/>
          <a:ext cx="705479" cy="7054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8002893" y="823059"/>
        <a:ext cx="388013" cy="530873"/>
      </dsp:txXfrm>
    </dsp:sp>
    <dsp:sp modelId="{0E7951D0-6FE9-4BB8-B398-5D7B518BB27A}">
      <dsp:nvSpPr>
        <dsp:cNvPr id="0" name=""/>
        <dsp:cNvSpPr/>
      </dsp:nvSpPr>
      <dsp:spPr>
        <a:xfrm>
          <a:off x="8598540" y="2082069"/>
          <a:ext cx="705479" cy="70547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8757273" y="2082069"/>
        <a:ext cx="388013" cy="5308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D7AB3-B8BE-4899-AFD0-ECA7DEED0BF7}">
      <dsp:nvSpPr>
        <dsp:cNvPr id="0" name=""/>
        <dsp:cNvSpPr/>
      </dsp:nvSpPr>
      <dsp:spPr>
        <a:xfrm>
          <a:off x="0" y="53260"/>
          <a:ext cx="5141912" cy="8108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Curriculum that is on-grade level, rigorous, standards-based</a:t>
          </a:r>
        </a:p>
      </dsp:txBody>
      <dsp:txXfrm>
        <a:off x="39580" y="92840"/>
        <a:ext cx="5062752" cy="731649"/>
      </dsp:txXfrm>
    </dsp:sp>
    <dsp:sp modelId="{E5D44B0C-FA81-4256-BB9E-61F2F68C8D8F}">
      <dsp:nvSpPr>
        <dsp:cNvPr id="0" name=""/>
        <dsp:cNvSpPr/>
      </dsp:nvSpPr>
      <dsp:spPr>
        <a:xfrm>
          <a:off x="0" y="924550"/>
          <a:ext cx="5141912" cy="810809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Curriculum that is culturally relevant and engaging</a:t>
          </a:r>
        </a:p>
      </dsp:txBody>
      <dsp:txXfrm>
        <a:off x="39580" y="964130"/>
        <a:ext cx="5062752" cy="731649"/>
      </dsp:txXfrm>
    </dsp:sp>
    <dsp:sp modelId="{90B2968A-29F9-4BCA-81D6-908E6E5F2F38}">
      <dsp:nvSpPr>
        <dsp:cNvPr id="0" name=""/>
        <dsp:cNvSpPr/>
      </dsp:nvSpPr>
      <dsp:spPr>
        <a:xfrm>
          <a:off x="0" y="1795840"/>
          <a:ext cx="5141912" cy="810809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Enrollment in advanced level coursework</a:t>
          </a:r>
        </a:p>
      </dsp:txBody>
      <dsp:txXfrm>
        <a:off x="39580" y="1835420"/>
        <a:ext cx="5062752" cy="731649"/>
      </dsp:txXfrm>
    </dsp:sp>
    <dsp:sp modelId="{6A803B7A-2EF9-4783-A036-C49910FAA4D8}">
      <dsp:nvSpPr>
        <dsp:cNvPr id="0" name=""/>
        <dsp:cNvSpPr/>
      </dsp:nvSpPr>
      <dsp:spPr>
        <a:xfrm>
          <a:off x="0" y="2606650"/>
          <a:ext cx="5141912" cy="106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5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IB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Dual enrollment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AP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AICE</a:t>
          </a:r>
        </a:p>
      </dsp:txBody>
      <dsp:txXfrm>
        <a:off x="0" y="2606650"/>
        <a:ext cx="5141912" cy="1065015"/>
      </dsp:txXfrm>
    </dsp:sp>
    <dsp:sp modelId="{53B8F6E2-D572-4FC8-BD87-19ED2FCDE99A}">
      <dsp:nvSpPr>
        <dsp:cNvPr id="0" name=""/>
        <dsp:cNvSpPr/>
      </dsp:nvSpPr>
      <dsp:spPr>
        <a:xfrm>
          <a:off x="0" y="3671665"/>
          <a:ext cx="5141912" cy="810809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SAT/ACT School Day </a:t>
          </a:r>
        </a:p>
      </dsp:txBody>
      <dsp:txXfrm>
        <a:off x="39580" y="3711245"/>
        <a:ext cx="5062752" cy="731649"/>
      </dsp:txXfrm>
    </dsp:sp>
    <dsp:sp modelId="{5536EFAE-CE75-4FDA-BBC4-301F0E6ABB7F}">
      <dsp:nvSpPr>
        <dsp:cNvPr id="0" name=""/>
        <dsp:cNvSpPr/>
      </dsp:nvSpPr>
      <dsp:spPr>
        <a:xfrm>
          <a:off x="0" y="4542955"/>
          <a:ext cx="5141912" cy="810809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1:1 Computer Access – Technology integration</a:t>
          </a:r>
        </a:p>
      </dsp:txBody>
      <dsp:txXfrm>
        <a:off x="39580" y="4582535"/>
        <a:ext cx="5062752" cy="7316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A2A7E-A11C-4C7D-B28C-CE4EC233EC3F}">
      <dsp:nvSpPr>
        <dsp:cNvPr id="0" name=""/>
        <dsp:cNvSpPr/>
      </dsp:nvSpPr>
      <dsp:spPr>
        <a:xfrm>
          <a:off x="3143" y="6007"/>
          <a:ext cx="3064668" cy="748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Time</a:t>
          </a:r>
        </a:p>
      </dsp:txBody>
      <dsp:txXfrm>
        <a:off x="3143" y="6007"/>
        <a:ext cx="3064668" cy="748800"/>
      </dsp:txXfrm>
    </dsp:sp>
    <dsp:sp modelId="{89271C78-0FBE-4B76-850B-344B2F6E6965}">
      <dsp:nvSpPr>
        <dsp:cNvPr id="0" name=""/>
        <dsp:cNvSpPr/>
      </dsp:nvSpPr>
      <dsp:spPr>
        <a:xfrm>
          <a:off x="3143" y="754807"/>
          <a:ext cx="3064668" cy="285703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If a student is late for class, what are the ramifications?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No </a:t>
          </a:r>
          <a:r>
            <a:rPr lang="en-US" sz="2600" kern="1200" dirty="0" err="1"/>
            <a:t>Tardies</a:t>
          </a:r>
          <a:r>
            <a:rPr lang="en-US" sz="2600" kern="1200" dirty="0"/>
            <a:t> </a:t>
          </a:r>
        </a:p>
      </dsp:txBody>
      <dsp:txXfrm>
        <a:off x="3143" y="754807"/>
        <a:ext cx="3064668" cy="2857030"/>
      </dsp:txXfrm>
    </dsp:sp>
    <dsp:sp modelId="{6E3373CE-0268-4301-B89D-B64E85F398CA}">
      <dsp:nvSpPr>
        <dsp:cNvPr id="0" name=""/>
        <dsp:cNvSpPr/>
      </dsp:nvSpPr>
      <dsp:spPr>
        <a:xfrm>
          <a:off x="3496865" y="6007"/>
          <a:ext cx="3064668" cy="748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Relationships</a:t>
          </a:r>
        </a:p>
      </dsp:txBody>
      <dsp:txXfrm>
        <a:off x="3496865" y="6007"/>
        <a:ext cx="3064668" cy="748800"/>
      </dsp:txXfrm>
    </dsp:sp>
    <dsp:sp modelId="{DB1786A7-682C-43A3-B78A-5101623CD2C8}">
      <dsp:nvSpPr>
        <dsp:cNvPr id="0" name=""/>
        <dsp:cNvSpPr/>
      </dsp:nvSpPr>
      <dsp:spPr>
        <a:xfrm>
          <a:off x="3496865" y="754807"/>
          <a:ext cx="3064668" cy="285703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What are the expectations of faculty and staff to form relationships with students on campus? </a:t>
          </a:r>
        </a:p>
      </dsp:txBody>
      <dsp:txXfrm>
        <a:off x="3496865" y="754807"/>
        <a:ext cx="3064668" cy="2857030"/>
      </dsp:txXfrm>
    </dsp:sp>
    <dsp:sp modelId="{B7D68009-94B3-4050-B215-041B816CD142}">
      <dsp:nvSpPr>
        <dsp:cNvPr id="0" name=""/>
        <dsp:cNvSpPr/>
      </dsp:nvSpPr>
      <dsp:spPr>
        <a:xfrm>
          <a:off x="6990588" y="6007"/>
          <a:ext cx="3064668" cy="748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Resources</a:t>
          </a:r>
        </a:p>
      </dsp:txBody>
      <dsp:txXfrm>
        <a:off x="6990588" y="6007"/>
        <a:ext cx="3064668" cy="748800"/>
      </dsp:txXfrm>
    </dsp:sp>
    <dsp:sp modelId="{AF39A7D2-01E8-45D1-9D9F-CCE2C6EA18BE}">
      <dsp:nvSpPr>
        <dsp:cNvPr id="0" name=""/>
        <dsp:cNvSpPr/>
      </dsp:nvSpPr>
      <dsp:spPr>
        <a:xfrm>
          <a:off x="6990588" y="754807"/>
          <a:ext cx="3064668" cy="285703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Who is responsible for connecting students with resources when needed? </a:t>
          </a:r>
        </a:p>
      </dsp:txBody>
      <dsp:txXfrm>
        <a:off x="6990588" y="754807"/>
        <a:ext cx="3064668" cy="28570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E1DF9-0C60-4E7F-AEC9-3F5F3F566227}">
      <dsp:nvSpPr>
        <dsp:cNvPr id="0" name=""/>
        <dsp:cNvSpPr/>
      </dsp:nvSpPr>
      <dsp:spPr>
        <a:xfrm>
          <a:off x="581501" y="2044"/>
          <a:ext cx="2779811" cy="16678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Procedures in place to remove barriers for students</a:t>
          </a:r>
        </a:p>
      </dsp:txBody>
      <dsp:txXfrm>
        <a:off x="581501" y="2044"/>
        <a:ext cx="2779811" cy="1667887"/>
      </dsp:txXfrm>
    </dsp:sp>
    <dsp:sp modelId="{92C4E36E-27B7-4F1E-9D40-BB6AA6785DC9}">
      <dsp:nvSpPr>
        <dsp:cNvPr id="0" name=""/>
        <dsp:cNvSpPr/>
      </dsp:nvSpPr>
      <dsp:spPr>
        <a:xfrm>
          <a:off x="3639294" y="2044"/>
          <a:ext cx="2779811" cy="1667887"/>
        </a:xfrm>
        <a:prstGeom prst="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By understanding the Hidden Rules</a:t>
          </a:r>
        </a:p>
      </dsp:txBody>
      <dsp:txXfrm>
        <a:off x="3639294" y="2044"/>
        <a:ext cx="2779811" cy="1667887"/>
      </dsp:txXfrm>
    </dsp:sp>
    <dsp:sp modelId="{61236190-840C-451B-9A39-5714636AE63B}">
      <dsp:nvSpPr>
        <dsp:cNvPr id="0" name=""/>
        <dsp:cNvSpPr/>
      </dsp:nvSpPr>
      <dsp:spPr>
        <a:xfrm>
          <a:off x="6697087" y="2044"/>
          <a:ext cx="2779811" cy="1667887"/>
        </a:xfrm>
        <a:prstGeom prst="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Teach Time Management</a:t>
          </a:r>
        </a:p>
      </dsp:txBody>
      <dsp:txXfrm>
        <a:off x="6697087" y="2044"/>
        <a:ext cx="2779811" cy="1667887"/>
      </dsp:txXfrm>
    </dsp:sp>
    <dsp:sp modelId="{6B441CEB-9A52-4279-B8F5-5CC617E6970E}">
      <dsp:nvSpPr>
        <dsp:cNvPr id="0" name=""/>
        <dsp:cNvSpPr/>
      </dsp:nvSpPr>
      <dsp:spPr>
        <a:xfrm>
          <a:off x="581501" y="1947913"/>
          <a:ext cx="2779811" cy="1667887"/>
        </a:xfrm>
        <a:prstGeom prst="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What practices work against the goals of the institution?</a:t>
          </a:r>
        </a:p>
      </dsp:txBody>
      <dsp:txXfrm>
        <a:off x="581501" y="1947913"/>
        <a:ext cx="2779811" cy="1667887"/>
      </dsp:txXfrm>
    </dsp:sp>
    <dsp:sp modelId="{A74719FA-6254-465C-9FE1-6F1B16DBACB3}">
      <dsp:nvSpPr>
        <dsp:cNvPr id="0" name=""/>
        <dsp:cNvSpPr/>
      </dsp:nvSpPr>
      <dsp:spPr>
        <a:xfrm>
          <a:off x="3639294" y="1947913"/>
          <a:ext cx="2779811" cy="1667887"/>
        </a:xfrm>
        <a:prstGeom prst="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Promote Relationships</a:t>
          </a:r>
        </a:p>
      </dsp:txBody>
      <dsp:txXfrm>
        <a:off x="3639294" y="1947913"/>
        <a:ext cx="2779811" cy="1667887"/>
      </dsp:txXfrm>
    </dsp:sp>
    <dsp:sp modelId="{1E5CD9A9-7519-4C38-ACCD-A3ABF981FBB1}">
      <dsp:nvSpPr>
        <dsp:cNvPr id="0" name=""/>
        <dsp:cNvSpPr/>
      </dsp:nvSpPr>
      <dsp:spPr>
        <a:xfrm>
          <a:off x="6697087" y="1947913"/>
          <a:ext cx="2779811" cy="1667887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Examine the details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What practices disenfranchise students?</a:t>
          </a:r>
        </a:p>
      </dsp:txBody>
      <dsp:txXfrm>
        <a:off x="6697087" y="1947913"/>
        <a:ext cx="2779811" cy="1667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 with a barrier </a:t>
            </a:r>
          </a:p>
          <a:p>
            <a:r>
              <a:rPr lang="en-US" dirty="0"/>
              <a:t>Human reaction – website not functioning as it should. Natural reaction is to give up.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2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65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3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high school students were successful because of the support they received. How can you create similar support systems on your campus?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23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only takes one to </a:t>
            </a:r>
            <a:r>
              <a:rPr lang="en-US"/>
              <a:t>create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78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goal of high school is graduation.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79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 to a partner – share 3 things about your story. You’ve established a connection – it wasn’t painful – everyone is ok. Think of your faculty. What is stopping them for getting to know the stories of their students?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Educators in K-12 provide the support when gaps exist. </a:t>
            </a:r>
          </a:p>
          <a:p>
            <a:r>
              <a:rPr lang="en-US" dirty="0"/>
              <a:t>Counseling – food banks, community agencies, child care. </a:t>
            </a:r>
          </a:p>
          <a:p>
            <a:r>
              <a:rPr lang="en-US" dirty="0"/>
              <a:t>Work with the entire family.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60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00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Door is locked to class – what is the driving force to return the next day? Middle – Achievement , Poverty - Relationships</a:t>
            </a:r>
          </a:p>
          <a:p>
            <a:r>
              <a:rPr lang="en-US" dirty="0"/>
              <a:t>Insert –student who missed appointment b/c cousin needed the car.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89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“No-bless oblige” </a:t>
            </a:r>
          </a:p>
          <a:p>
            <a:r>
              <a:rPr lang="en-US" dirty="0"/>
              <a:t>Meaning – those who are privileges should give back to those less fortunate.</a:t>
            </a:r>
          </a:p>
          <a:p>
            <a:endParaRPr lang="en-US" dirty="0"/>
          </a:p>
          <a:p>
            <a:pPr defTabSz="931774">
              <a:defRPr/>
            </a:pPr>
            <a:r>
              <a:rPr lang="en-US" dirty="0"/>
              <a:t>Schools, businesses, are based on middle class rules. </a:t>
            </a:r>
          </a:p>
          <a:p>
            <a:r>
              <a:rPr lang="en-US" dirty="0"/>
              <a:t>How do you know to be quiet in a library?</a:t>
            </a:r>
          </a:p>
          <a:p>
            <a:r>
              <a:rPr lang="en-US" dirty="0"/>
              <a:t>How do you know to be quiet when you see a play? </a:t>
            </a:r>
          </a:p>
          <a:p>
            <a:r>
              <a:rPr lang="en-US" dirty="0"/>
              <a:t>Decorum </a:t>
            </a:r>
          </a:p>
          <a:p>
            <a:endParaRPr lang="en-US" dirty="0"/>
          </a:p>
          <a:p>
            <a:r>
              <a:rPr lang="en-US" dirty="0"/>
              <a:t>My driving force was to graduate college – so I was on time, turned in assignments on time.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9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Schools, colleges are based on middle class rules.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5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potential is predetermined – poverty.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34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TNTP – The New Teacher Project</a:t>
            </a:r>
          </a:p>
          <a:p>
            <a:r>
              <a:rPr lang="en-US" dirty="0"/>
              <a:t>Focuses on equity in education – in providing resources, trainings, support to school districts.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5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8496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5928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2016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2050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85895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2644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8432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4614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4318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4986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10/12/2021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1987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0FE2824-C2A0-4931-BB32-60B24BDBB3CC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7770C5-22CC-489E-B3A2-9B7CDA90FD6C}"/>
              </a:ext>
            </a:extLst>
          </p:cNvPr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6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microsoft.com/office/2007/relationships/hdphoto" Target="../media/hdphoto3.wdp"/><Relationship Id="rId7" Type="http://schemas.openxmlformats.org/officeDocument/2006/relationships/diagramLayout" Target="../diagrams/layout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microsoft.com/office/2007/relationships/hdphoto" Target="../media/hdphoto2.wdp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microsoft.com/office/2007/relationships/hdphoto" Target="../media/hdphoto2.wdp"/><Relationship Id="rId9" Type="http://schemas.microsoft.com/office/2007/relationships/diagramDrawing" Target="../diagrams/drawing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3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microsoft.com/office/2007/relationships/hdphoto" Target="../media/hdphoto2.wdp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A51D1-3830-4153-AD29-A9DEC3B4A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5" r="1" b="29618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b">
            <a:normAutofit fontScale="90000"/>
          </a:bodyPr>
          <a:lstStyle/>
          <a:p>
            <a:br>
              <a:rPr lang="en-US" sz="7400" dirty="0">
                <a:solidFill>
                  <a:srgbClr val="FFFFFF"/>
                </a:solidFill>
              </a:rPr>
            </a:br>
            <a:r>
              <a:rPr lang="en-US" sz="7400" i="1" dirty="0">
                <a:solidFill>
                  <a:srgbClr val="FFFFFF"/>
                </a:solidFill>
              </a:rPr>
              <a:t>Transitioning from secondary to post secondary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And the Impacts of Poverty on College-Going Behavior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5C6FAD9-E47F-4B85-A4F9-01141E66B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5B4D5C2-119A-4EDD-B133-0AB95E13B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156409A-DE97-4AEE-9F01-B945ED0FE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D54EEE6-F9E7-4CBE-A820-AA9911D92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5669BB3-665C-4AE6-916A-9600A6995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02D4491-AED6-44D9-B5BE-EE7ED8436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D75D4D-E282-4F51-9B6E-794E1254EA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95" r="16753"/>
          <a:stretch/>
        </p:blipFill>
        <p:spPr>
          <a:xfrm>
            <a:off x="20" y="4"/>
            <a:ext cx="608988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C09EB1-D6A3-4E78-A2FD-8372EF9F7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/>
          </a:blip>
          <a:srcRect l="21979" r="21978" b="-1"/>
          <a:stretch/>
        </p:blipFill>
        <p:spPr>
          <a:xfrm>
            <a:off x="6089904" y="-5"/>
            <a:ext cx="6100572" cy="685800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8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6C90B0-CBB8-47F8-8FD0-F8F457807C60}"/>
              </a:ext>
            </a:extLst>
          </p:cNvPr>
          <p:cNvSpPr/>
          <p:nvPr/>
        </p:nvSpPr>
        <p:spPr>
          <a:xfrm>
            <a:off x="1051560" y="1432223"/>
            <a:ext cx="9966960" cy="3035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2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Understanding the Effects of Poverty</a:t>
            </a:r>
          </a:p>
        </p:txBody>
      </p:sp>
    </p:spTree>
    <p:extLst>
      <p:ext uri="{BB962C8B-B14F-4D97-AF65-F5344CB8AC3E}">
        <p14:creationId xmlns:p14="http://schemas.microsoft.com/office/powerpoint/2010/main" val="375560056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C58C2-C3F9-4045-8AC3-8F6024C9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Poverty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8ADB4-8FA6-4FAB-A93A-E557866A9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27" y="2320412"/>
            <a:ext cx="10897491" cy="4126583"/>
          </a:xfrm>
        </p:spPr>
        <p:txBody>
          <a:bodyPr>
            <a:normAutofit/>
          </a:bodyPr>
          <a:lstStyle/>
          <a:p>
            <a:r>
              <a:rPr lang="en-US" sz="2400" dirty="0"/>
              <a:t>Defined as a set of resources and how those resources impact your ability to navigate your environment. </a:t>
            </a:r>
          </a:p>
          <a:p>
            <a:pPr lvl="1"/>
            <a:r>
              <a:rPr lang="en-US" sz="2000" dirty="0"/>
              <a:t>Same definition as wealth</a:t>
            </a:r>
          </a:p>
          <a:p>
            <a:r>
              <a:rPr lang="en-US" sz="2400" dirty="0"/>
              <a:t>The fewer your resources, the more unstable your reality is. </a:t>
            </a:r>
          </a:p>
          <a:p>
            <a:r>
              <a:rPr lang="en-US" sz="2400" dirty="0"/>
              <a:t>Poverty by its very nature is an environmental condition, and it tends to destabilize environments. </a:t>
            </a:r>
          </a:p>
          <a:p>
            <a:r>
              <a:rPr lang="en-US" sz="2400" dirty="0"/>
              <a:t>Environments force behaviors in order to survive and, over time, environments shape thinking.</a:t>
            </a:r>
          </a:p>
          <a:p>
            <a:r>
              <a:rPr lang="en-US" sz="2400" dirty="0"/>
              <a:t>No single demographic group in the United States “owns” poverty. </a:t>
            </a: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CF78E-CF55-4C10-AA2C-93F326E6D790}"/>
              </a:ext>
            </a:extLst>
          </p:cNvPr>
          <p:cNvSpPr txBox="1"/>
          <p:nvPr/>
        </p:nvSpPr>
        <p:spPr>
          <a:xfrm>
            <a:off x="9982173" y="631548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(Payne, 2020)</a:t>
            </a:r>
          </a:p>
        </p:txBody>
      </p:sp>
    </p:spTree>
    <p:extLst>
      <p:ext uri="{BB962C8B-B14F-4D97-AF65-F5344CB8AC3E}">
        <p14:creationId xmlns:p14="http://schemas.microsoft.com/office/powerpoint/2010/main" val="3964425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  <a:extLst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1026" name="Picture 2" descr="PPT - state.sc/cma PowerPoint Presentation, free download - ID:183463">
            <a:extLst>
              <a:ext uri="{FF2B5EF4-FFF2-40B4-BE49-F238E27FC236}">
                <a16:creationId xmlns:a16="http://schemas.microsoft.com/office/drawing/2014/main" id="{9BCC383D-F376-46B6-963B-814086BF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8561" y="925920"/>
            <a:ext cx="6674879" cy="500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86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E87C-7906-48ED-B0EF-2F499C785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Hidden rules	</a:t>
            </a:r>
            <a:endParaRPr lang="en-US" dirty="0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E83D8A1B-D68A-455F-952C-90F10216CA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10072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D28362A-1875-474A-BC63-2C468B7B537B}"/>
              </a:ext>
            </a:extLst>
          </p:cNvPr>
          <p:cNvSpPr txBox="1"/>
          <p:nvPr/>
        </p:nvSpPr>
        <p:spPr>
          <a:xfrm>
            <a:off x="10439400" y="6096369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(Payne, 2020)</a:t>
            </a:r>
          </a:p>
        </p:txBody>
      </p:sp>
    </p:spTree>
    <p:extLst>
      <p:ext uri="{BB962C8B-B14F-4D97-AF65-F5344CB8AC3E}">
        <p14:creationId xmlns:p14="http://schemas.microsoft.com/office/powerpoint/2010/main" val="300552701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B18139-1C41-45BE-8D5E-2B6C9C10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555" y="289560"/>
            <a:ext cx="7391842" cy="58521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07D422-742C-4C8B-88A9-A76611E894A2}"/>
              </a:ext>
            </a:extLst>
          </p:cNvPr>
          <p:cNvSpPr/>
          <p:nvPr/>
        </p:nvSpPr>
        <p:spPr>
          <a:xfrm>
            <a:off x="8242137" y="867369"/>
            <a:ext cx="3544034" cy="5147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/>
              <a:t>“For our students to be successful, we must understand their hidden rules and teach them the rules that will make them successful at school, at work, and in the community.”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2400"/>
          </a:p>
          <a:p>
            <a:pPr indent="-182880"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/>
              <a:t>- Dr. Ruby Payne </a:t>
            </a:r>
            <a:endParaRPr lang="en-US" sz="2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8202450-0D7C-4483-A53D-B65D6216EE08}"/>
              </a:ext>
            </a:extLst>
          </p:cNvPr>
          <p:cNvSpPr/>
          <p:nvPr/>
        </p:nvSpPr>
        <p:spPr>
          <a:xfrm>
            <a:off x="1689576" y="1524000"/>
            <a:ext cx="4495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8373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734E2-7BD5-46B5-BD0B-6316B54F4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563" y="167639"/>
            <a:ext cx="10104837" cy="630131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BEDAF5E-4373-44F6-A6C8-DD7AAF5F89A1}"/>
              </a:ext>
            </a:extLst>
          </p:cNvPr>
          <p:cNvSpPr/>
          <p:nvPr/>
        </p:nvSpPr>
        <p:spPr>
          <a:xfrm>
            <a:off x="1095225" y="3095313"/>
            <a:ext cx="1272889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9CAB22A-F226-4F5F-992B-5D17E765F5B2}"/>
              </a:ext>
            </a:extLst>
          </p:cNvPr>
          <p:cNvSpPr/>
          <p:nvPr/>
        </p:nvSpPr>
        <p:spPr>
          <a:xfrm>
            <a:off x="1101702" y="3467994"/>
            <a:ext cx="127289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92844AE-A640-4A6E-B791-88430D7B42BF}"/>
              </a:ext>
            </a:extLst>
          </p:cNvPr>
          <p:cNvSpPr/>
          <p:nvPr/>
        </p:nvSpPr>
        <p:spPr>
          <a:xfrm>
            <a:off x="1057657" y="5350425"/>
            <a:ext cx="127289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54B62D0-5D88-4AA0-A8D2-60744D4EBF1D}"/>
              </a:ext>
            </a:extLst>
          </p:cNvPr>
          <p:cNvSpPr/>
          <p:nvPr/>
        </p:nvSpPr>
        <p:spPr>
          <a:xfrm>
            <a:off x="1054483" y="1089204"/>
            <a:ext cx="1247184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4294C6-76E7-405F-AB6F-19340D16141F}"/>
              </a:ext>
            </a:extLst>
          </p:cNvPr>
          <p:cNvSpPr txBox="1"/>
          <p:nvPr/>
        </p:nvSpPr>
        <p:spPr>
          <a:xfrm rot="20236270">
            <a:off x="191850" y="343252"/>
            <a:ext cx="15368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Defend student no matter what they’ve done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D269E-E1FF-48B1-B12A-AC52EAE2C626}"/>
              </a:ext>
            </a:extLst>
          </p:cNvPr>
          <p:cNvSpPr txBox="1"/>
          <p:nvPr/>
        </p:nvSpPr>
        <p:spPr>
          <a:xfrm rot="19740939">
            <a:off x="65647" y="2130817"/>
            <a:ext cx="1789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Keeping an agenda, grocery list and adhering isn’t observed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4C1452-DB50-42B7-8074-AF19CFFB5181}"/>
              </a:ext>
            </a:extLst>
          </p:cNvPr>
          <p:cNvSpPr txBox="1"/>
          <p:nvPr/>
        </p:nvSpPr>
        <p:spPr>
          <a:xfrm>
            <a:off x="488291" y="3734994"/>
            <a:ext cx="1842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Too much education is feared – individual might leave.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B7872-B61A-41A9-9DD2-596A3CB80737}"/>
              </a:ext>
            </a:extLst>
          </p:cNvPr>
          <p:cNvSpPr txBox="1"/>
          <p:nvPr/>
        </p:nvSpPr>
        <p:spPr>
          <a:xfrm rot="20044209">
            <a:off x="-44134" y="5036268"/>
            <a:ext cx="1481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3368730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  <p:bldP spid="2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821DD2-CA11-47B6-B560-0DDF746BB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2412"/>
            <a:ext cx="5077961" cy="6468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06586B-0789-4F5E-8846-B0C197F4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24" y="3581400"/>
            <a:ext cx="6508376" cy="2615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0E70F9-C6B9-4537-8C9E-AFBF2F84AC40}"/>
              </a:ext>
            </a:extLst>
          </p:cNvPr>
          <p:cNvSpPr txBox="1"/>
          <p:nvPr/>
        </p:nvSpPr>
        <p:spPr>
          <a:xfrm>
            <a:off x="366204" y="283761"/>
            <a:ext cx="624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found children from educated, professional families – 30 million more words than less educated, welfare families. </a:t>
            </a:r>
          </a:p>
          <a:p>
            <a:endParaRPr lang="en-US" dirty="0"/>
          </a:p>
          <a:p>
            <a:r>
              <a:rPr lang="en-US" dirty="0"/>
              <a:t>Early language exposure predicted receptive spoken language, academic achievement.</a:t>
            </a:r>
          </a:p>
          <a:p>
            <a:endParaRPr lang="en-US" dirty="0"/>
          </a:p>
          <a:p>
            <a:r>
              <a:rPr lang="en-US" dirty="0"/>
              <a:t>Do not have the vocabulary or knowledge for formal register. </a:t>
            </a:r>
          </a:p>
          <a:p>
            <a:endParaRPr lang="en-US" dirty="0"/>
          </a:p>
          <a:p>
            <a:r>
              <a:rPr lang="en-US" dirty="0"/>
              <a:t>Much meaning comes from non-verbal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28196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3B091-3971-4D51-B6C1-1BC7AA708006}"/>
              </a:ext>
            </a:extLst>
          </p:cNvPr>
          <p:cNvSpPr txBox="1"/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cap="all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Mental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DF384-95D7-4D15-A625-3343E9F1F5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200" b="-2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48B03-AB3F-4609-89C8-44D512E944D5}"/>
              </a:ext>
            </a:extLst>
          </p:cNvPr>
          <p:cNvSpPr txBox="1"/>
          <p:nvPr/>
        </p:nvSpPr>
        <p:spPr>
          <a:xfrm>
            <a:off x="6248400" y="2291607"/>
            <a:ext cx="4632031" cy="434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000" dirty="0"/>
              <a:t>An internal picture of how the world works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0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000" dirty="0"/>
              <a:t>Exists below awareness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0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000" dirty="0"/>
              <a:t>Are theories in-use, often unexamined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0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000" dirty="0"/>
              <a:t>Determine how we act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0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000" dirty="0"/>
              <a:t>Can help or interfere with learning</a:t>
            </a:r>
            <a:r>
              <a:rPr lang="en-US" sz="1600" dirty="0"/>
              <a:t>	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B7130-92BF-499B-A234-E55E9B05AB3A}"/>
              </a:ext>
            </a:extLst>
          </p:cNvPr>
          <p:cNvSpPr txBox="1"/>
          <p:nvPr/>
        </p:nvSpPr>
        <p:spPr>
          <a:xfrm>
            <a:off x="9829800" y="6256048"/>
            <a:ext cx="129844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1200" dirty="0"/>
              <a:t>(Payne, 2006)</a:t>
            </a:r>
          </a:p>
        </p:txBody>
      </p:sp>
    </p:spTree>
    <p:extLst>
      <p:ext uri="{BB962C8B-B14F-4D97-AF65-F5344CB8AC3E}">
        <p14:creationId xmlns:p14="http://schemas.microsoft.com/office/powerpoint/2010/main" val="2150989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21DC1-DFF9-4285-BF62-95FF7FB53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5" r="519" b="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3E0B8-0487-4B38-9D79-1DADC5F1A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1" r="6595" b="1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886B4B-0EC1-4DA2-B637-07F2C230CA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7" r="2025" b="1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18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43A86-CB24-4421-AB9B-CA38857FE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439" y="1281150"/>
            <a:ext cx="6873121" cy="42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7382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1">
            <a:extLst>
              <a:ext uri="{FF2B5EF4-FFF2-40B4-BE49-F238E27FC236}">
                <a16:creationId xmlns:a16="http://schemas.microsoft.com/office/drawing/2014/main" id="{215FFFB0-F23F-4C19-94F1-12A618494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486DADA-8EB8-4F9F-9261-99F3901E8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284EFE5-F4C3-4E12-B42A-2DF409423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49" name="Rectangle 35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0" name="Rectangle 37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39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4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AF118-6792-46C2-87B2-6B961E117D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3" b="-3"/>
          <a:stretch/>
        </p:blipFill>
        <p:spPr>
          <a:xfrm rot="5400000">
            <a:off x="369721" y="1749906"/>
            <a:ext cx="4672649" cy="3166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BFD2E-D5EC-4CC4-86B1-EF4A3FDAA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95" y="1620810"/>
            <a:ext cx="3204999" cy="10461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208DF5-0F52-432D-9F3C-EC591ABFBE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21" y="564542"/>
            <a:ext cx="3064611" cy="3064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4ADA0-8BCF-4C6B-953B-83659A23C2C7}"/>
              </a:ext>
            </a:extLst>
          </p:cNvPr>
          <p:cNvSpPr txBox="1"/>
          <p:nvPr/>
        </p:nvSpPr>
        <p:spPr>
          <a:xfrm>
            <a:off x="4650995" y="4708259"/>
            <a:ext cx="6158597" cy="1767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i="1" dirty="0"/>
              <a:t>Megan Green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dirty="0"/>
              <a:t>Director of Secondary Curriculum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4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dirty="0"/>
              <a:t>St. Lucie Public Schools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400" dirty="0"/>
          </a:p>
        </p:txBody>
      </p:sp>
      <p:sp>
        <p:nvSpPr>
          <p:cNvPr id="52" name="Rectangle 41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Oval 43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54" name="Oval 45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25004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97FBF-798C-46D2-89BA-009F4124F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2" r="4614"/>
          <a:stretch/>
        </p:blipFill>
        <p:spPr>
          <a:xfrm>
            <a:off x="6214258" y="171119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8DE5B5-62D0-418C-BAD7-63EDB2797327}"/>
              </a:ext>
            </a:extLst>
          </p:cNvPr>
          <p:cNvSpPr/>
          <p:nvPr/>
        </p:nvSpPr>
        <p:spPr>
          <a:xfrm>
            <a:off x="381001" y="1504617"/>
            <a:ext cx="39624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“When you address the needs of marginalized students, you inherently improve conditions for all students.”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Dr. V.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Wanza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9503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90A2-750B-415A-B7E0-5CFA7F87D8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5" r="1" b="7489"/>
          <a:stretch/>
        </p:blipFill>
        <p:spPr>
          <a:xfrm>
            <a:off x="1" y="2"/>
            <a:ext cx="6095696" cy="6857998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692C89-DBFC-44E7-ABBB-587EA0473ADD}"/>
              </a:ext>
            </a:extLst>
          </p:cNvPr>
          <p:cNvSpPr txBox="1">
            <a:spLocks/>
          </p:cNvSpPr>
          <p:nvPr/>
        </p:nvSpPr>
        <p:spPr>
          <a:xfrm>
            <a:off x="6517473" y="1347952"/>
            <a:ext cx="4920019" cy="3244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“How can so many students be graduating from high school unprepared to meet their goals for college and careers?”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DC019-FFE9-4E45-9900-46552DCE895C}"/>
              </a:ext>
            </a:extLst>
          </p:cNvPr>
          <p:cNvSpPr txBox="1"/>
          <p:nvPr/>
        </p:nvSpPr>
        <p:spPr>
          <a:xfrm>
            <a:off x="10744200" y="6258874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(TNTP, 2018)</a:t>
            </a:r>
          </a:p>
        </p:txBody>
      </p:sp>
    </p:spTree>
    <p:extLst>
      <p:ext uri="{BB962C8B-B14F-4D97-AF65-F5344CB8AC3E}">
        <p14:creationId xmlns:p14="http://schemas.microsoft.com/office/powerpoint/2010/main" val="3858754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9C5EC292-991E-4C8F-9F55-D72971A4B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90B7573-D2CD-4589-B099-E8254726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6A041F-C32D-4E9C-AD9A-6F8F9710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1" y="480059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CFBA8-1DE6-4FA7-BD5D-149BDE22E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93" r="1" b="15904"/>
          <a:stretch/>
        </p:blipFill>
        <p:spPr>
          <a:xfrm>
            <a:off x="782722" y="567097"/>
            <a:ext cx="10626554" cy="5723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2E70F1-437F-4219-A91E-02AFDBC83650}"/>
              </a:ext>
            </a:extLst>
          </p:cNvPr>
          <p:cNvSpPr txBox="1"/>
          <p:nvPr/>
        </p:nvSpPr>
        <p:spPr>
          <a:xfrm>
            <a:off x="10347960" y="647169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(TNTP, 2018)</a:t>
            </a:r>
          </a:p>
        </p:txBody>
      </p:sp>
    </p:spTree>
    <p:extLst>
      <p:ext uri="{BB962C8B-B14F-4D97-AF65-F5344CB8AC3E}">
        <p14:creationId xmlns:p14="http://schemas.microsoft.com/office/powerpoint/2010/main" val="284415275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DA824-9146-4ED1-BF74-F1352D6FA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The Opportunity Myth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924A2-0C2E-41A3-8F12-D5D836197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0" r="1" b="1"/>
          <a:stretch/>
        </p:blipFill>
        <p:spPr>
          <a:xfrm>
            <a:off x="1007195" y="2265036"/>
            <a:ext cx="5485787" cy="421196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3A224B-C2CF-44B2-A820-99FA779B0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675" y="1828800"/>
            <a:ext cx="5534325" cy="5174282"/>
          </a:xfrm>
        </p:spPr>
        <p:txBody>
          <a:bodyPr anchor="ctr">
            <a:normAutofit/>
          </a:bodyPr>
          <a:lstStyle/>
          <a:p>
            <a:r>
              <a:rPr lang="en-US" dirty="0"/>
              <a:t>5 diverse school districts</a:t>
            </a:r>
          </a:p>
          <a:p>
            <a:pPr lvl="1"/>
            <a:r>
              <a:rPr lang="en-US" sz="2000" dirty="0"/>
              <a:t>Rural</a:t>
            </a:r>
          </a:p>
          <a:p>
            <a:pPr lvl="1"/>
            <a:r>
              <a:rPr lang="en-US" sz="2000" dirty="0"/>
              <a:t>Urban</a:t>
            </a:r>
          </a:p>
          <a:p>
            <a:pPr lvl="1"/>
            <a:r>
              <a:rPr lang="en-US" sz="2000" dirty="0"/>
              <a:t>District</a:t>
            </a:r>
          </a:p>
          <a:p>
            <a:pPr lvl="1"/>
            <a:r>
              <a:rPr lang="en-US" sz="2000" dirty="0"/>
              <a:t>Charter</a:t>
            </a:r>
          </a:p>
          <a:p>
            <a:r>
              <a:rPr lang="en-US" dirty="0"/>
              <a:t>Observed student experiences inside and out of school setting</a:t>
            </a:r>
          </a:p>
          <a:p>
            <a:r>
              <a:rPr lang="en-US" dirty="0"/>
              <a:t>Focus on what students were doing in their classes and how they perceived time.  </a:t>
            </a:r>
          </a:p>
          <a:p>
            <a:r>
              <a:rPr lang="en-US" dirty="0"/>
              <a:t>Student aspirations	</a:t>
            </a:r>
          </a:p>
          <a:p>
            <a:pPr lvl="1"/>
            <a:r>
              <a:rPr lang="en-US" sz="2000" dirty="0"/>
              <a:t>Were schools preparing them or letting them down?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3B5A6-DBA0-42BD-8DC7-B31D31D52306}"/>
              </a:ext>
            </a:extLst>
          </p:cNvPr>
          <p:cNvSpPr txBox="1"/>
          <p:nvPr/>
        </p:nvSpPr>
        <p:spPr>
          <a:xfrm>
            <a:off x="232902" y="6442544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(TNTP, 2018)</a:t>
            </a:r>
          </a:p>
        </p:txBody>
      </p:sp>
    </p:spTree>
    <p:extLst>
      <p:ext uri="{BB962C8B-B14F-4D97-AF65-F5344CB8AC3E}">
        <p14:creationId xmlns:p14="http://schemas.microsoft.com/office/powerpoint/2010/main" val="306195547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3E87C20B-2C3E-43CB-896A-A729E97C3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DF52E719-0B1D-4DC8-B2CB-8BA5556F1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12700">
            <a:solidFill>
              <a:srgbClr val="4AD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1B056B-D4B6-4F91-B6C1-4D85F9EAB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68037"/>
            <a:ext cx="8128000" cy="576529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26D282-849A-4DCC-94B1-54FD1449A89D}"/>
              </a:ext>
            </a:extLst>
          </p:cNvPr>
          <p:cNvSpPr/>
          <p:nvPr/>
        </p:nvSpPr>
        <p:spPr>
          <a:xfrm>
            <a:off x="9163812" y="1066800"/>
            <a:ext cx="1828800" cy="426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94% of students surveyed aspired to attend college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70% had career goals that required at least a college degree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80E8C-C189-478A-89BC-60342245A140}"/>
              </a:ext>
            </a:extLst>
          </p:cNvPr>
          <p:cNvSpPr txBox="1"/>
          <p:nvPr/>
        </p:nvSpPr>
        <p:spPr>
          <a:xfrm>
            <a:off x="10383012" y="602555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(TNTP, 2018)</a:t>
            </a:r>
          </a:p>
        </p:txBody>
      </p:sp>
    </p:spTree>
    <p:extLst>
      <p:ext uri="{BB962C8B-B14F-4D97-AF65-F5344CB8AC3E}">
        <p14:creationId xmlns:p14="http://schemas.microsoft.com/office/powerpoint/2010/main" val="30332934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69EC86-0D4E-4DCB-B314-722BB197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Intentional practices to close the gap…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A2F40F-6F45-4C1A-BE0C-0A8A3D1E58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991678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969732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A184731-2495-4C5E-84D7-045E260A3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DA4DC5-9C94-4C6C-A12F-2E0C8D69B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0571CB-ABF7-4D94-B078-3045E5B88559}"/>
              </a:ext>
            </a:extLst>
          </p:cNvPr>
          <p:cNvSpPr/>
          <p:nvPr/>
        </p:nvSpPr>
        <p:spPr>
          <a:xfrm>
            <a:off x="1051560" y="4654580"/>
            <a:ext cx="9085940" cy="1472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cap="all" dirty="0">
                <a:ln w="9525">
                  <a:solidFill>
                    <a:schemeClr val="bg1"/>
                  </a:solidFill>
                  <a:prstDash val="solid"/>
                </a:ln>
                <a:blipFill dpi="0" rotWithShape="1">
                  <a:blip r:embed="rId4">
                    <a:extLst/>
                  </a:blip>
                  <a:srcRect/>
                  <a:tile tx="6350" ty="-127000" sx="65000" sy="64000" flip="none" algn="tl"/>
                </a:blip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Transitioning to College: Barriers for Students</a:t>
            </a:r>
            <a:endParaRPr lang="en-US" sz="5600" b="1" cap="all" spc="0" dirty="0">
              <a:ln w="9525">
                <a:solidFill>
                  <a:schemeClr val="bg1"/>
                </a:solidFill>
                <a:prstDash val="solid"/>
              </a:ln>
              <a:blipFill dpi="0" rotWithShape="1">
                <a:blip r:embed="rId4">
                  <a:extLst/>
                </a:blip>
                <a:srcRect/>
                <a:tile tx="6350" ty="-127000" sx="65000" sy="64000" flip="none" algn="tl"/>
              </a:blip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105288-CA28-4998-AA84-51D39DE020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668" r="-1" b="26931"/>
          <a:stretch/>
        </p:blipFill>
        <p:spPr>
          <a:xfrm>
            <a:off x="267237" y="304800"/>
            <a:ext cx="11657525" cy="35416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1E5C71-0EB0-4D54-8D8A-3F99A1696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47C6D7-07CB-4821-9F9F-6D0374810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4748738-A09C-4DCD-A808-FA8B235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07422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6F22-3E17-4D62-9EF8-21DFBEB56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730451" cy="1637730"/>
          </a:xfrm>
        </p:spPr>
        <p:txBody>
          <a:bodyPr>
            <a:normAutofit/>
          </a:bodyPr>
          <a:lstStyle/>
          <a:p>
            <a:r>
              <a:rPr lang="en-US" sz="4400"/>
              <a:t>Transitioning to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51899-2C44-4C65-A3FD-79F78448F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78608"/>
            <a:ext cx="5343099" cy="3593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If a student enters a Community College without the tools needed to study, plan, and manage their time to be successful, how does the college community support them?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16070FD-9EB8-4AC8-A8E2-26722838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4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Schoolhouse">
            <a:extLst>
              <a:ext uri="{FF2B5EF4-FFF2-40B4-BE49-F238E27FC236}">
                <a16:creationId xmlns:a16="http://schemas.microsoft.com/office/drawing/2014/main" id="{B0BCA942-C7F6-43AC-BC23-33572FC04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8416" y="-76200"/>
            <a:ext cx="3613168" cy="304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E1AB3B-9A02-4CBD-9AB5-CAA82A0B3BEC}"/>
              </a:ext>
            </a:extLst>
          </p:cNvPr>
          <p:cNvSpPr/>
          <p:nvPr/>
        </p:nvSpPr>
        <p:spPr>
          <a:xfrm>
            <a:off x="7086600" y="2895600"/>
            <a:ext cx="487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“Poverty traps people in the tyranny of the moment,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making it … difficult to attend to abstract information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or plan for the future—the very things needed to build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toward the attainment of a college degree.”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 –Philip </a:t>
            </a:r>
            <a:r>
              <a:rPr lang="en-US" sz="2000" i="1" dirty="0" err="1">
                <a:solidFill>
                  <a:schemeClr val="bg1"/>
                </a:solidFill>
              </a:rPr>
              <a:t>DeVol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3875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FF463F-AEAC-42D6-95A5-A55BC26B8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177" y="237745"/>
            <a:ext cx="4663976" cy="2734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004BE-B388-41AB-8969-FA12F5954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1"/>
            <a:ext cx="6702552" cy="1609344"/>
          </a:xfrm>
        </p:spPr>
        <p:txBody>
          <a:bodyPr>
            <a:normAutofit/>
          </a:bodyPr>
          <a:lstStyle/>
          <a:p>
            <a:r>
              <a:rPr lang="en-US" dirty="0"/>
              <a:t>Transitioning to college</a:t>
            </a:r>
            <a:br>
              <a:rPr lang="en-US" dirty="0"/>
            </a:br>
            <a:r>
              <a:rPr lang="en-US" sz="4000" dirty="0"/>
              <a:t>Barriers for students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54A1F-C1A6-4C02-8587-FBBC9C570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6000"/>
            <a:ext cx="4754880" cy="3977640"/>
          </a:xfrm>
        </p:spPr>
        <p:txBody>
          <a:bodyPr>
            <a:normAutofit/>
          </a:bodyPr>
          <a:lstStyle/>
          <a:p>
            <a:r>
              <a:rPr lang="en-US" sz="2800" dirty="0"/>
              <a:t>Money</a:t>
            </a:r>
          </a:p>
          <a:p>
            <a:pPr lvl="1"/>
            <a:r>
              <a:rPr lang="en-US" sz="2400" dirty="0"/>
              <a:t>Can I balance working, life and going to school? </a:t>
            </a:r>
          </a:p>
          <a:p>
            <a:pPr lvl="1"/>
            <a:r>
              <a:rPr lang="en-US" sz="2400" dirty="0"/>
              <a:t>Can I afford working, life and going to school?</a:t>
            </a:r>
          </a:p>
          <a:p>
            <a:pPr lvl="1"/>
            <a:r>
              <a:rPr lang="en-US" sz="2400" dirty="0"/>
              <a:t>Which will I give up if it becomes too hard?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E4688-5FF3-41AE-9678-CDC92226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3429000"/>
            <a:ext cx="4754880" cy="2610665"/>
          </a:xfrm>
        </p:spPr>
        <p:txBody>
          <a:bodyPr>
            <a:normAutofit/>
          </a:bodyPr>
          <a:lstStyle/>
          <a:p>
            <a:r>
              <a:rPr lang="en-US" sz="2800" dirty="0"/>
              <a:t>Structure</a:t>
            </a:r>
          </a:p>
          <a:p>
            <a:pPr lvl="1"/>
            <a:r>
              <a:rPr lang="en-US" sz="2400" dirty="0"/>
              <a:t>High School = High Structure</a:t>
            </a:r>
          </a:p>
          <a:p>
            <a:pPr lvl="1"/>
            <a:r>
              <a:rPr lang="en-US" sz="2400" dirty="0"/>
              <a:t>College = High Flexibility </a:t>
            </a:r>
          </a:p>
          <a:p>
            <a:pPr lvl="2"/>
            <a:r>
              <a:rPr lang="en-US" sz="2000" dirty="0"/>
              <a:t>Requires self-discipline</a:t>
            </a:r>
          </a:p>
          <a:p>
            <a:pPr lvl="2"/>
            <a:r>
              <a:rPr lang="en-US" sz="2000" dirty="0"/>
              <a:t>Intrinsic Motivation</a:t>
            </a:r>
          </a:p>
          <a:p>
            <a:pPr lvl="2"/>
            <a:r>
              <a:rPr lang="en-US" sz="2000" dirty="0"/>
              <a:t>Does extrinsic motivation exist?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24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2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3" name="Rectangle 16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60A85B-A443-4C22-9B24-645AC8552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200311"/>
            <a:ext cx="4294332" cy="2238089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Transitioning to college</a:t>
            </a:r>
            <a:br>
              <a:rPr lang="en-US" sz="3600" dirty="0"/>
            </a:br>
            <a:r>
              <a:rPr lang="en-US" sz="3600" dirty="0"/>
              <a:t>Barriers for students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48A058-B881-4E6D-A76F-FCED653158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72" r="10106"/>
          <a:stretch/>
        </p:blipFill>
        <p:spPr>
          <a:xfrm>
            <a:off x="40689" y="5189"/>
            <a:ext cx="7548923" cy="68528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2B44C-357A-4E11-AD5D-F25FF5951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49942" y="2286000"/>
            <a:ext cx="4213457" cy="4114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Content</a:t>
            </a:r>
          </a:p>
          <a:p>
            <a:pPr lvl="1"/>
            <a:r>
              <a:rPr lang="en-US" sz="2400" dirty="0"/>
              <a:t>Low-level readers</a:t>
            </a:r>
          </a:p>
          <a:p>
            <a:pPr lvl="2"/>
            <a:r>
              <a:rPr lang="en-US" sz="2200" dirty="0"/>
              <a:t>What “safety nets exist in college?</a:t>
            </a:r>
          </a:p>
          <a:p>
            <a:pPr lvl="1"/>
            <a:r>
              <a:rPr lang="en-US" sz="2400" dirty="0"/>
              <a:t>Relevance/Engagement </a:t>
            </a:r>
          </a:p>
          <a:p>
            <a:pPr lvl="2"/>
            <a:r>
              <a:rPr lang="en-US" sz="2400" dirty="0"/>
              <a:t>Culturally relevant </a:t>
            </a:r>
          </a:p>
          <a:p>
            <a:pPr lvl="2"/>
            <a:r>
              <a:rPr lang="en-US" sz="2400" dirty="0"/>
              <a:t>Dry?</a:t>
            </a:r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974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93972B-6292-47D8-A763-F4B589B7C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82" y="484632"/>
            <a:ext cx="10058400" cy="16093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Session Objectives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E949CEF5-455C-49AA-9C92-B5995BF08E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93664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81300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C5A8AA6-4AE4-4807-837B-A54452C8D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graphicEl>
                                              <a:dgm id="{8C5A8AA6-4AE4-4807-837B-A54452C8D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graphicEl>
                                              <a:dgm id="{8C5A8AA6-4AE4-4807-837B-A54452C8D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graphicEl>
                                              <a:dgm id="{8C5A8AA6-4AE4-4807-837B-A54452C8D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649BB25-6F1E-4C3B-95A2-820407639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graphicEl>
                                              <a:dgm id="{9649BB25-6F1E-4C3B-95A2-820407639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graphicEl>
                                              <a:dgm id="{9649BB25-6F1E-4C3B-95A2-820407639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graphicEl>
                                              <a:dgm id="{9649BB25-6F1E-4C3B-95A2-820407639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900A56F-3FEE-407A-A90B-814EC61F0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graphicEl>
                                              <a:dgm id="{7900A56F-3FEE-407A-A90B-814EC61F0E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graphicEl>
                                              <a:dgm id="{7900A56F-3FEE-407A-A90B-814EC61F0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graphicEl>
                                              <a:dgm id="{7900A56F-3FEE-407A-A90B-814EC61F0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1EB28D1-1800-47F5-BC7E-8B969520F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graphicEl>
                                              <a:dgm id="{11EB28D1-1800-47F5-BC7E-8B969520F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graphicEl>
                                              <a:dgm id="{11EB28D1-1800-47F5-BC7E-8B969520F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graphicEl>
                                              <a:dgm id="{11EB28D1-1800-47F5-BC7E-8B969520F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A318-3293-4ED8-AD77-67DC6A7C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0628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Things to consider…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9F4694-C5D5-4C3F-8B37-BF03B93918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776405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5D8A17F-66CE-4B79-A3ED-E96DEC611410}"/>
              </a:ext>
            </a:extLst>
          </p:cNvPr>
          <p:cNvSpPr txBox="1"/>
          <p:nvPr/>
        </p:nvSpPr>
        <p:spPr>
          <a:xfrm rot="1286163">
            <a:off x="7942237" y="727298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ighlight>
                  <a:srgbClr val="FFFF00"/>
                </a:highlight>
              </a:rPr>
              <a:t>“If you choose, you have chosen…”</a:t>
            </a:r>
          </a:p>
        </p:txBody>
      </p:sp>
    </p:spTree>
    <p:extLst>
      <p:ext uri="{BB962C8B-B14F-4D97-AF65-F5344CB8AC3E}">
        <p14:creationId xmlns:p14="http://schemas.microsoft.com/office/powerpoint/2010/main" val="1733205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66A60-E450-43DE-9EBB-A0FCB00A6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-1616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5003E0-3FF8-4383-A00C-61497373EE60}"/>
              </a:ext>
            </a:extLst>
          </p:cNvPr>
          <p:cNvSpPr txBox="1"/>
          <p:nvPr/>
        </p:nvSpPr>
        <p:spPr>
          <a:xfrm rot="20424858">
            <a:off x="5650629" y="3156161"/>
            <a:ext cx="5832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ighlight>
                  <a:srgbClr val="FFFF00"/>
                </a:highlight>
              </a:rPr>
              <a:t>What do </a:t>
            </a:r>
            <a:r>
              <a:rPr lang="en-US" sz="3200" b="1" dirty="0">
                <a:highlight>
                  <a:srgbClr val="FFFF00"/>
                </a:highlight>
              </a:rPr>
              <a:t>YOU</a:t>
            </a:r>
            <a:r>
              <a:rPr lang="en-US" sz="3200" dirty="0">
                <a:highlight>
                  <a:srgbClr val="FFFF00"/>
                </a:highlight>
              </a:rPr>
              <a:t> need to be successful?</a:t>
            </a:r>
          </a:p>
        </p:txBody>
      </p:sp>
    </p:spTree>
    <p:extLst>
      <p:ext uri="{BB962C8B-B14F-4D97-AF65-F5344CB8AC3E}">
        <p14:creationId xmlns:p14="http://schemas.microsoft.com/office/powerpoint/2010/main" val="2268422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3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E9A2A2B-05A0-40BF-A6EA-FE6A71151B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77" b="9678"/>
          <a:stretch/>
        </p:blipFill>
        <p:spPr>
          <a:xfrm>
            <a:off x="20" y="-1"/>
            <a:ext cx="12191980" cy="6857989"/>
          </a:xfrm>
          <a:prstGeom prst="rect">
            <a:avLst/>
          </a:prstGeom>
        </p:spPr>
      </p:pic>
      <p:sp>
        <p:nvSpPr>
          <p:cNvPr id="53" name="Rectangle 39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1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6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D1BEB-9126-412D-AA12-2EE4AFE36369}"/>
              </a:ext>
            </a:extLst>
          </p:cNvPr>
          <p:cNvSpPr txBox="1"/>
          <p:nvPr/>
        </p:nvSpPr>
        <p:spPr>
          <a:xfrm>
            <a:off x="5791200" y="609600"/>
            <a:ext cx="6175278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800" b="1" dirty="0"/>
              <a:t>What are some of the fences that exist for students and how can we work to remove them? </a:t>
            </a:r>
          </a:p>
          <a:p>
            <a:pPr indent="-182880"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800" b="1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800" b="1" dirty="0"/>
              <a:t>List 3 and share with a partner</a:t>
            </a:r>
          </a:p>
        </p:txBody>
      </p:sp>
      <p:grpSp>
        <p:nvGrpSpPr>
          <p:cNvPr id="55" name="Group 43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6" name="Oval 45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061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7952-F704-4A96-A05E-AA793C9B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Examine the supports of the institution…	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028951A5-31B7-4E18-9B80-1757C31E9A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50340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4873052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8A37C-F698-46F2-BC41-2BE8AFCE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963168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4000" dirty="0"/>
              <a:t>Things to consider in the onboarding process…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CA1DF-6AB8-414E-B6F1-3AB2F7E14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74" r="1243" b="1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E6532-1B97-4451-A3DE-9D9DF638D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1523999"/>
            <a:ext cx="5562601" cy="5162881"/>
          </a:xfrm>
        </p:spPr>
        <p:txBody>
          <a:bodyPr>
            <a:normAutofit/>
          </a:bodyPr>
          <a:lstStyle/>
          <a:p>
            <a:r>
              <a:rPr lang="en-US" sz="1800" dirty="0"/>
              <a:t>Interest Surveys on or before Day 1</a:t>
            </a:r>
          </a:p>
          <a:p>
            <a:pPr lvl="1"/>
            <a:r>
              <a:rPr lang="en-US" dirty="0"/>
              <a:t>Do you have internet access at home? </a:t>
            </a:r>
          </a:p>
          <a:p>
            <a:pPr lvl="1"/>
            <a:r>
              <a:rPr lang="en-US" dirty="0"/>
              <a:t>Do you have a computer (not just a phone with data)?</a:t>
            </a:r>
          </a:p>
          <a:p>
            <a:pPr lvl="1"/>
            <a:r>
              <a:rPr lang="en-US" dirty="0"/>
              <a:t>How many people live in your home?</a:t>
            </a:r>
          </a:p>
          <a:p>
            <a:pPr lvl="1"/>
            <a:r>
              <a:rPr lang="en-US" dirty="0"/>
              <a:t>How many people work in your home?</a:t>
            </a:r>
          </a:p>
          <a:p>
            <a:pPr lvl="1"/>
            <a:r>
              <a:rPr lang="en-US" dirty="0"/>
              <a:t>Do you have a car? If not, what is your means of transportation?</a:t>
            </a:r>
          </a:p>
          <a:p>
            <a:r>
              <a:rPr lang="en-US" sz="1800" dirty="0"/>
              <a:t>Mentor Matches – Promote Relationships</a:t>
            </a:r>
          </a:p>
          <a:p>
            <a:pPr lvl="1"/>
            <a:r>
              <a:rPr lang="en-US" dirty="0"/>
              <a:t>Doesn’t need to be 1:1</a:t>
            </a:r>
          </a:p>
          <a:p>
            <a:pPr lvl="2"/>
            <a:r>
              <a:rPr lang="en-US" sz="1800" dirty="0"/>
              <a:t>Meet over emails, zoom, coffee</a:t>
            </a:r>
          </a:p>
          <a:p>
            <a:pPr lvl="2"/>
            <a:r>
              <a:rPr lang="en-US" sz="1800" dirty="0"/>
              <a:t>Create a support network for new students, freshmen</a:t>
            </a:r>
          </a:p>
          <a:p>
            <a:pPr lvl="2"/>
            <a:r>
              <a:rPr lang="en-US" sz="1800" dirty="0"/>
              <a:t>Work-study opportunities for sophomores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354294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45633D-7FA7-4D93-8E45-D385B582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532B9D-ADFC-4AEF-97D4-9FC87BB61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7960F-6203-464F-95B0-C73AAE7D4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38" y="801792"/>
            <a:ext cx="5690332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1764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E074-31EA-4D2B-AD34-8137AEFA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5986274" cy="838200"/>
          </a:xfrm>
        </p:spPr>
        <p:txBody>
          <a:bodyPr>
            <a:normAutofit/>
          </a:bodyPr>
          <a:lstStyle/>
          <a:p>
            <a:r>
              <a:rPr lang="en-US" dirty="0"/>
              <a:t>Systems of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83E8E-FEC8-4173-A423-A85D6DA6D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5291328" cy="5257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More of this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Get to know students – fast</a:t>
            </a:r>
          </a:p>
          <a:p>
            <a:r>
              <a:rPr lang="en-US" dirty="0"/>
              <a:t>Listen to the student voice, focus groups</a:t>
            </a:r>
          </a:p>
          <a:p>
            <a:r>
              <a:rPr lang="en-US" dirty="0"/>
              <a:t>Opportunities for faculty and advisors to have crosstalk</a:t>
            </a:r>
          </a:p>
          <a:p>
            <a:r>
              <a:rPr lang="en-US" dirty="0"/>
              <a:t>Provide students with one-stop answers, limit the barriers 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E2439F-3A97-4F46-80F8-84525DBA1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9400" y="484632"/>
            <a:ext cx="5029200" cy="58399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Less of this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“It’s on the website…”</a:t>
            </a:r>
          </a:p>
          <a:p>
            <a:r>
              <a:rPr lang="en-US" dirty="0"/>
              <a:t>“Ask your advisor”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9ECA8-1273-4D3A-A355-3CDF6659D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653" y="914399"/>
            <a:ext cx="4764420" cy="3938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40E963-4E8E-418B-8A3A-ACD97EF85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4379226" cy="246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61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B3964-B90C-4C20-A8C2-384540BA7B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44" r="1" b="20411"/>
          <a:stretch/>
        </p:blipFill>
        <p:spPr>
          <a:xfrm>
            <a:off x="84350" y="112937"/>
            <a:ext cx="4475150" cy="2178754"/>
          </a:xfrm>
          <a:prstGeom prst="rect">
            <a:avLst/>
          </a:prstGeom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75697405-D261-4D6B-8E15-0FF5AE9DD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B335F-0D7F-4B0F-AC7B-5D7C4610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2367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	</a:t>
            </a:r>
          </a:p>
        </p:txBody>
      </p:sp>
      <p:pic>
        <p:nvPicPr>
          <p:cNvPr id="3074" name="Picture 2" descr="Senior Activities &amp;amp; Graduation – Sammamish High School">
            <a:extLst>
              <a:ext uri="{FF2B5EF4-FFF2-40B4-BE49-F238E27FC236}">
                <a16:creationId xmlns:a16="http://schemas.microsoft.com/office/drawing/2014/main" id="{17BC8909-795A-4B1C-B798-070570ACE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0" r="1" b="12332"/>
          <a:stretch/>
        </p:blipFill>
        <p:spPr bwMode="auto">
          <a:xfrm>
            <a:off x="0" y="4566318"/>
            <a:ext cx="4475150" cy="217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2F51BD-2036-4176-A423-6094232972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12" r="1" b="727"/>
          <a:stretch/>
        </p:blipFill>
        <p:spPr>
          <a:xfrm>
            <a:off x="3344" y="2339622"/>
            <a:ext cx="4475150" cy="21787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E071EA-4933-4B50-AF5E-55D4696C31A3}"/>
              </a:ext>
            </a:extLst>
          </p:cNvPr>
          <p:cNvSpPr/>
          <p:nvPr/>
        </p:nvSpPr>
        <p:spPr>
          <a:xfrm>
            <a:off x="5461724" y="990600"/>
            <a:ext cx="5940001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How can the daily actions of the institution support the goals?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How can you </a:t>
            </a:r>
            <a:r>
              <a:rPr lang="en-US" sz="4000" b="1" i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be the one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for students</a:t>
            </a:r>
            <a:r>
              <a:rPr lang="en-US" sz="4000" b="1" i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n-US" sz="4000" b="1" i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19373530-15FD-4390-A707-0FA6DA4D5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3054FEE-E83D-4966-B2E7-594F3F4C0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8741C56-588D-4397-A8F3-E84E946E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438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8858386-6277-439F-A0DA-C0BD4CF27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8614CD-C994-4F15-A558-41234131C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A8FC6-E30D-4755-8D03-630CEF15F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4" r="20899" b="-1"/>
          <a:stretch/>
        </p:blipFill>
        <p:spPr>
          <a:xfrm>
            <a:off x="885712" y="801792"/>
            <a:ext cx="4643510" cy="52493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4722C48-F96D-4D68-B7D0-A423A2DE0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070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2A0168-A7B0-43DE-AC24-0500CFB05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037" y="2133599"/>
            <a:ext cx="5368358" cy="21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7984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A09304C-28F7-4E8D-883F-50432A7C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AD6DE7-4C8D-496F-A9FF-3442D00D8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7C25D7-975B-4E64-A3A6-AA09C5795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49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21061-BB48-4EE4-903E-A37001F5E6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" r="-1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112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74CBA-7F52-43EC-8F7C-656F8B56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014132" cy="5528734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Title I High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89F86-F525-41F3-B097-EA16CFF33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642784"/>
            <a:ext cx="6074467" cy="5572432"/>
          </a:xfrm>
        </p:spPr>
        <p:txBody>
          <a:bodyPr anchor="ctr">
            <a:normAutofit/>
          </a:bodyPr>
          <a:lstStyle/>
          <a:p>
            <a:r>
              <a:rPr lang="en-US" dirty="0"/>
              <a:t>Schools with at least 40% of enrollment are from low-income families are eligible to use Title I funds to operate schoolwide programs</a:t>
            </a:r>
          </a:p>
          <a:p>
            <a:r>
              <a:rPr lang="en-US" dirty="0"/>
              <a:t>Programs serve all children in the school in order to raise the achievement of the lowest-achieving students.</a:t>
            </a:r>
          </a:p>
          <a:p>
            <a:r>
              <a:rPr lang="en-US" dirty="0"/>
              <a:t>Additional personnel/ Supplemental Resources that support student learning</a:t>
            </a:r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987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95114-E450-4314-A9EA-AF65F53E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11898"/>
            <a:ext cx="6156790" cy="1609344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Trifecta of traits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C99FA-7468-4B47-A6E7-3A29F193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352" y="643468"/>
            <a:ext cx="6616632" cy="34571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02358-AF84-47A5-9FC1-4D1F49D54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1" y="4511896"/>
            <a:ext cx="4227576" cy="1609345"/>
          </a:xfrm>
        </p:spPr>
        <p:txBody>
          <a:bodyPr anchor="ctr">
            <a:normAutofit/>
          </a:bodyPr>
          <a:lstStyle/>
          <a:p>
            <a:r>
              <a:rPr lang="en-US" sz="1800" dirty="0"/>
              <a:t>High Poverty</a:t>
            </a:r>
          </a:p>
          <a:p>
            <a:r>
              <a:rPr lang="en-US" sz="1800" dirty="0"/>
              <a:t>Low Academic Achievement</a:t>
            </a:r>
          </a:p>
          <a:p>
            <a:r>
              <a:rPr lang="en-US" sz="1800" dirty="0"/>
              <a:t>High Discipline Behaviors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C6F186-990E-4A9E-9C75-88580953E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4431215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9487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  <a:extLst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7320EF0-BBCF-4227-8108-92736B729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7997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87BB7-1E5D-4572-BE5F-020C3B56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19176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STUDENT SUPPORT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A0B44-2B3C-4F8E-8D70-D05E638ED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1" y="913597"/>
            <a:ext cx="5873766" cy="53452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E6376-10B6-4939-91D6-091B6DC2A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730" y="1644648"/>
            <a:ext cx="5023690" cy="4614226"/>
          </a:xfrm>
        </p:spPr>
        <p:txBody>
          <a:bodyPr>
            <a:normAutofit/>
          </a:bodyPr>
          <a:lstStyle/>
          <a:p>
            <a:r>
              <a:rPr lang="en-US" sz="2800" dirty="0"/>
              <a:t>Personnel</a:t>
            </a:r>
          </a:p>
          <a:p>
            <a:r>
              <a:rPr lang="en-US" sz="2800" dirty="0"/>
              <a:t>High Structure Environment</a:t>
            </a:r>
          </a:p>
          <a:p>
            <a:pPr lvl="1"/>
            <a:r>
              <a:rPr lang="en-US" sz="2400" dirty="0"/>
              <a:t>Bells</a:t>
            </a:r>
          </a:p>
          <a:p>
            <a:pPr lvl="1"/>
            <a:r>
              <a:rPr lang="en-US" sz="2400" dirty="0"/>
              <a:t>One Master Schedule </a:t>
            </a:r>
          </a:p>
          <a:p>
            <a:pPr lvl="1"/>
            <a:r>
              <a:rPr lang="en-US" sz="2400" dirty="0"/>
              <a:t>Common Expectations </a:t>
            </a:r>
          </a:p>
          <a:p>
            <a:r>
              <a:rPr lang="en-US" sz="2800" dirty="0"/>
              <a:t>The Whole Student</a:t>
            </a:r>
          </a:p>
          <a:p>
            <a:pPr lvl="1"/>
            <a:r>
              <a:rPr lang="en-US" sz="2400" dirty="0"/>
              <a:t>Social Emotional Learning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133180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8FDEBDB-5859-4B9E-8810-2C5CFED0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EA423D-AA94-49E7-A357-FD0106E1C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942975"/>
            <a:ext cx="9966960" cy="9346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9600" dirty="0" err="1">
                <a:solidFill>
                  <a:srgbClr val="FFFFFF"/>
                </a:solidFill>
              </a:rPr>
              <a:t>Sel</a:t>
            </a:r>
            <a:r>
              <a:rPr lang="en-US" sz="9600" dirty="0">
                <a:solidFill>
                  <a:srgbClr val="FFFFFF"/>
                </a:solidFill>
              </a:rPr>
              <a:t> in </a:t>
            </a:r>
            <a:r>
              <a:rPr lang="en-US" sz="9600" dirty="0" err="1">
                <a:solidFill>
                  <a:srgbClr val="FFFFFF"/>
                </a:solidFill>
              </a:rPr>
              <a:t>st.</a:t>
            </a:r>
            <a:r>
              <a:rPr lang="en-US" sz="9600" dirty="0">
                <a:solidFill>
                  <a:srgbClr val="FFFFFF"/>
                </a:solidFill>
              </a:rPr>
              <a:t> </a:t>
            </a:r>
            <a:r>
              <a:rPr lang="en-US" sz="9600" dirty="0" err="1">
                <a:solidFill>
                  <a:srgbClr val="FFFFFF"/>
                </a:solidFill>
              </a:rPr>
              <a:t>lucie</a:t>
            </a:r>
            <a:endParaRPr lang="en-US" sz="96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D1A340-723B-4014-B5FE-204F06273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58589"/>
            <a:ext cx="9144000" cy="0"/>
          </a:xfrm>
          <a:prstGeom prst="line">
            <a:avLst/>
          </a:prstGeom>
          <a:ln w="28575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5773F6A-FE0B-4E4C-8AB7-4DF93AB54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35412"/>
              </p:ext>
            </p:extLst>
          </p:nvPr>
        </p:nvGraphicFramePr>
        <p:xfrm>
          <a:off x="945548" y="1877603"/>
          <a:ext cx="4572000" cy="16573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221655245"/>
                    </a:ext>
                  </a:extLst>
                </a:gridCol>
              </a:tblGrid>
              <a:tr h="7677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Social-Emotional Learning</a:t>
                      </a:r>
                    </a:p>
                    <a:p>
                      <a:pPr algn="ctr"/>
                      <a:r>
                        <a:rPr lang="en-US" dirty="0"/>
                        <a:t>Self-Perception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964811"/>
                  </a:ext>
                </a:extLst>
              </a:tr>
              <a:tr h="4447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Awareness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90728"/>
                  </a:ext>
                </a:extLst>
              </a:tr>
              <a:tr h="4447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Emotional Regulation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874711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F8076C59-7DC1-4C07-B83B-4CC5666AE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164752"/>
              </p:ext>
            </p:extLst>
          </p:nvPr>
        </p:nvGraphicFramePr>
        <p:xfrm>
          <a:off x="6544394" y="1822075"/>
          <a:ext cx="4572000" cy="23357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221655245"/>
                    </a:ext>
                  </a:extLst>
                </a:gridCol>
              </a:tblGrid>
              <a:tr h="3892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Student Supports &amp; Environment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964811"/>
                  </a:ext>
                </a:extLst>
              </a:tr>
              <a:tr h="3892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Rigorous Expectations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90728"/>
                  </a:ext>
                </a:extLst>
              </a:tr>
              <a:tr h="3892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Teacher-Student Relationships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874711"/>
                  </a:ext>
                </a:extLst>
              </a:tr>
              <a:tr h="3892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Sense of Belonging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43398"/>
                  </a:ext>
                </a:extLst>
              </a:tr>
              <a:tr h="3892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Climate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977139"/>
                  </a:ext>
                </a:extLst>
              </a:tr>
              <a:tr h="3892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Safety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85995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34571ED-5FE0-4C76-A5DF-6164B4BFCDBD}"/>
              </a:ext>
            </a:extLst>
          </p:cNvPr>
          <p:cNvSpPr txBox="1"/>
          <p:nvPr/>
        </p:nvSpPr>
        <p:spPr>
          <a:xfrm>
            <a:off x="10253433" y="6266205"/>
            <a:ext cx="178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(SLPS SEL DPT, 2021)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3E227B3-FEE3-429D-A8F8-91204DC87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751089"/>
              </p:ext>
            </p:extLst>
          </p:nvPr>
        </p:nvGraphicFramePr>
        <p:xfrm>
          <a:off x="3022430" y="4730677"/>
          <a:ext cx="6019800" cy="17770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9900">
                  <a:extLst>
                    <a:ext uri="{9D8B030D-6E8A-4147-A177-3AD203B41FA5}">
                      <a16:colId xmlns:a16="http://schemas.microsoft.com/office/drawing/2014/main" val="2221655245"/>
                    </a:ext>
                  </a:extLst>
                </a:gridCol>
                <a:gridCol w="3009900">
                  <a:extLst>
                    <a:ext uri="{9D8B030D-6E8A-4147-A177-3AD203B41FA5}">
                      <a16:colId xmlns:a16="http://schemas.microsoft.com/office/drawing/2014/main" val="2433507465"/>
                    </a:ext>
                  </a:extLst>
                </a:gridCol>
              </a:tblGrid>
              <a:tr h="44264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Competencies of SEL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964811"/>
                  </a:ext>
                </a:extLst>
              </a:tr>
              <a:tr h="4447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Self-Awareness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Self-Management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490728"/>
                  </a:ext>
                </a:extLst>
              </a:tr>
              <a:tr h="4447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Awareness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Relationship Skills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874711"/>
                  </a:ext>
                </a:extLst>
              </a:tr>
              <a:tr h="444794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Responsible Decision Making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24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458153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1EF89-D95D-465C-B0E0-37FE110F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134" y="2133599"/>
            <a:ext cx="3069754" cy="3044827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Creating the culture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trainings for leaders, Faculty, staff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1F10DA4-E992-4105-8183-6CB85112E9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71059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89919423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22004FD13C134183B616A0A22776C1" ma:contentTypeVersion="36" ma:contentTypeDescription="Create a new document." ma:contentTypeScope="" ma:versionID="bff8afdbdc05696c4e31327d5ec50bd4">
  <xsd:schema xmlns:xsd="http://www.w3.org/2001/XMLSchema" xmlns:xs="http://www.w3.org/2001/XMLSchema" xmlns:p="http://schemas.microsoft.com/office/2006/metadata/properties" xmlns:ns1="http://schemas.microsoft.com/sharepoint/v3" xmlns:ns3="2bfe5de5-16fe-428c-9734-31f91bedd971" xmlns:ns4="209f2c00-ceca-4b2d-ab65-3f8a0641d7f4" targetNamespace="http://schemas.microsoft.com/office/2006/metadata/properties" ma:root="true" ma:fieldsID="1ac1914107a79fdfb38d51ba07efe126" ns1:_="" ns3:_="" ns4:_="">
    <xsd:import namespace="http://schemas.microsoft.com/sharepoint/v3"/>
    <xsd:import namespace="2bfe5de5-16fe-428c-9734-31f91bedd971"/>
    <xsd:import namespace="209f2c00-ceca-4b2d-ab65-3f8a0641d7f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Leaders" minOccurs="0"/>
                <xsd:element ref="ns3:Members" minOccurs="0"/>
                <xsd:element ref="ns3:Member_Groups" minOccurs="0"/>
                <xsd:element ref="ns3:Distribution_Groups" minOccurs="0"/>
                <xsd:element ref="ns3:LMS_Mappings" minOccurs="0"/>
                <xsd:element ref="ns3:Invited_Leaders" minOccurs="0"/>
                <xsd:element ref="ns3:Invited_Members" minOccurs="0"/>
                <xsd:element ref="ns3:Self_Registration_Enabled" minOccurs="0"/>
                <xsd:element ref="ns3:Has_Leaders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e5de5-16fe-428c-9734-31f91bedd9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3" nillable="true" ma:displayName="Notebook Type" ma:internalName="NotebookType">
      <xsd:simpleType>
        <xsd:restriction base="dms:Text"/>
      </xsd:simpleType>
    </xsd:element>
    <xsd:element name="FolderType" ma:index="24" nillable="true" ma:displayName="Folder Type" ma:internalName="FolderType">
      <xsd:simpleType>
        <xsd:restriction base="dms:Text"/>
      </xsd:simpleType>
    </xsd:element>
    <xsd:element name="CultureName" ma:index="25" nillable="true" ma:displayName="Culture Name" ma:internalName="CultureName">
      <xsd:simpleType>
        <xsd:restriction base="dms:Text"/>
      </xsd:simpleType>
    </xsd:element>
    <xsd:element name="AppVersion" ma:index="26" nillable="true" ma:displayName="App Version" ma:internalName="AppVersion">
      <xsd:simpleType>
        <xsd:restriction base="dms:Text"/>
      </xsd:simpleType>
    </xsd:element>
    <xsd:element name="TeamsChannelId" ma:index="27" nillable="true" ma:displayName="Teams Channel Id" ma:internalName="TeamsChannelId">
      <xsd:simpleType>
        <xsd:restriction base="dms:Text"/>
      </xsd:simpleType>
    </xsd:element>
    <xsd:element name="Owner" ma:index="2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DefaultSectionNames" ma:index="3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1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32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3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4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6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7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8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9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40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41" nillable="true" ma:displayName="Is Collaboration Space Locked" ma:internalName="Is_Collaboration_Space_Locked">
      <xsd:simpleType>
        <xsd:restriction base="dms:Boolean"/>
      </xsd:simpleType>
    </xsd:element>
    <xsd:element name="IsNotebookLocked" ma:index="42" nillable="true" ma:displayName="Is Notebook Locked" ma:internalName="IsNotebookLocked">
      <xsd:simpleType>
        <xsd:restriction base="dms:Boolean"/>
      </xsd:simpleType>
    </xsd:element>
    <xsd:element name="Teams_Channel_Section_Location" ma:index="43" nillable="true" ma:displayName="Teams Channel Section Location" ma:internalName="Teams_Channel_Section_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9f2c00-ceca-4b2d-ab65-3f8a0641d7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mplates xmlns="2bfe5de5-16fe-428c-9734-31f91bedd971" xsi:nil="true"/>
    <NotebookType xmlns="2bfe5de5-16fe-428c-9734-31f91bedd971" xsi:nil="true"/>
    <AppVersion xmlns="2bfe5de5-16fe-428c-9734-31f91bedd971" xsi:nil="true"/>
    <IsNotebookLocked xmlns="2bfe5de5-16fe-428c-9734-31f91bedd971" xsi:nil="true"/>
    <Self_Registration_Enabled xmlns="2bfe5de5-16fe-428c-9734-31f91bedd971" xsi:nil="true"/>
    <Has_Leaders_Only_SectionGroup xmlns="2bfe5de5-16fe-428c-9734-31f91bedd971" xsi:nil="true"/>
    <LMS_Mappings xmlns="2bfe5de5-16fe-428c-9734-31f91bedd971" xsi:nil="true"/>
    <Invited_Leaders xmlns="2bfe5de5-16fe-428c-9734-31f91bedd971" xsi:nil="true"/>
    <Invited_Members xmlns="2bfe5de5-16fe-428c-9734-31f91bedd971" xsi:nil="true"/>
    <Is_Collaboration_Space_Locked xmlns="2bfe5de5-16fe-428c-9734-31f91bedd971" xsi:nil="true"/>
    <_ip_UnifiedCompliancePolicyProperties xmlns="http://schemas.microsoft.com/sharepoint/v3" xsi:nil="true"/>
    <Math_Settings xmlns="2bfe5de5-16fe-428c-9734-31f91bedd971" xsi:nil="true"/>
    <Members xmlns="2bfe5de5-16fe-428c-9734-31f91bedd971">
      <UserInfo>
        <DisplayName/>
        <AccountId xsi:nil="true"/>
        <AccountType/>
      </UserInfo>
    </Members>
    <TeamsChannelId xmlns="2bfe5de5-16fe-428c-9734-31f91bedd971" xsi:nil="true"/>
    <DefaultSectionNames xmlns="2bfe5de5-16fe-428c-9734-31f91bedd971" xsi:nil="true"/>
    <Member_Groups xmlns="2bfe5de5-16fe-428c-9734-31f91bedd971">
      <UserInfo>
        <DisplayName/>
        <AccountId xsi:nil="true"/>
        <AccountType/>
      </UserInfo>
    </Member_Groups>
    <FolderType xmlns="2bfe5de5-16fe-428c-9734-31f91bedd971" xsi:nil="true"/>
    <Leaders xmlns="2bfe5de5-16fe-428c-9734-31f91bedd971">
      <UserInfo>
        <DisplayName/>
        <AccountId xsi:nil="true"/>
        <AccountType/>
      </UserInfo>
    </Leaders>
    <Distribution_Groups xmlns="2bfe5de5-16fe-428c-9734-31f91bedd971" xsi:nil="true"/>
    <Teams_Channel_Section_Location xmlns="2bfe5de5-16fe-428c-9734-31f91bedd971" xsi:nil="true"/>
    <CultureName xmlns="2bfe5de5-16fe-428c-9734-31f91bedd971" xsi:nil="true"/>
    <Owner xmlns="2bfe5de5-16fe-428c-9734-31f91bedd971">
      <UserInfo>
        <DisplayName/>
        <AccountId xsi:nil="true"/>
        <AccountType/>
      </UserInfo>
    </Owne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36DFE3-686F-42B7-B7C5-C93DAACD50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bfe5de5-16fe-428c-9734-31f91bedd971"/>
    <ds:schemaRef ds:uri="209f2c00-ceca-4b2d-ab65-3f8a0641d7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9E5C03-E9BE-4339-B4C8-8DB2B41E8E9C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2bfe5de5-16fe-428c-9734-31f91bedd971"/>
    <ds:schemaRef ds:uri="http://purl.org/dc/terms/"/>
    <ds:schemaRef ds:uri="http://schemas.openxmlformats.org/package/2006/metadata/core-properties"/>
    <ds:schemaRef ds:uri="209f2c00-ceca-4b2d-ab65-3f8a0641d7f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DCDD96-1892-4C2F-81A1-73B8225B04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1645</TotalTime>
  <Words>1417</Words>
  <Application>Microsoft Office PowerPoint</Application>
  <PresentationFormat>Widescreen</PresentationFormat>
  <Paragraphs>249</Paragraphs>
  <Slides>38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Calibri</vt:lpstr>
      <vt:lpstr>Century Schoolbook</vt:lpstr>
      <vt:lpstr>Rockwell</vt:lpstr>
      <vt:lpstr>Rockwell Condensed</vt:lpstr>
      <vt:lpstr>Rockwell Extra Bold</vt:lpstr>
      <vt:lpstr>Wingdings</vt:lpstr>
      <vt:lpstr>Wood Type</vt:lpstr>
      <vt:lpstr> Transitioning from secondary to post secondary</vt:lpstr>
      <vt:lpstr>PowerPoint Presentation</vt:lpstr>
      <vt:lpstr>Session Objectives</vt:lpstr>
      <vt:lpstr>PowerPoint Presentation</vt:lpstr>
      <vt:lpstr>Title I High Schools</vt:lpstr>
      <vt:lpstr>Trifecta of traits </vt:lpstr>
      <vt:lpstr>STUDENT SUPPORT</vt:lpstr>
      <vt:lpstr>Sel in st. lucie</vt:lpstr>
      <vt:lpstr>Creating the culture  trainings for leaders, Faculty, staff</vt:lpstr>
      <vt:lpstr>PowerPoint Presentation</vt:lpstr>
      <vt:lpstr>Poverty</vt:lpstr>
      <vt:lpstr>PowerPoint Presentation</vt:lpstr>
      <vt:lpstr>Hidden rules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Opportunity Myth</vt:lpstr>
      <vt:lpstr>PowerPoint Presentation</vt:lpstr>
      <vt:lpstr>Intentional practices to close the gap…</vt:lpstr>
      <vt:lpstr>PowerPoint Presentation</vt:lpstr>
      <vt:lpstr>Transitioning to College</vt:lpstr>
      <vt:lpstr>Transitioning to college Barriers for students</vt:lpstr>
      <vt:lpstr>Transitioning to college Barriers for students</vt:lpstr>
      <vt:lpstr> Things to consider…</vt:lpstr>
      <vt:lpstr>PowerPoint Presentation</vt:lpstr>
      <vt:lpstr>PowerPoint Presentation</vt:lpstr>
      <vt:lpstr>Examine the supports of the institution… </vt:lpstr>
      <vt:lpstr>Things to consider in the onboarding process…</vt:lpstr>
      <vt:lpstr>PowerPoint Presentation</vt:lpstr>
      <vt:lpstr>Systems of support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GREEN, MEGAN E.</dc:creator>
  <cp:lastModifiedBy>GREEN, MEGAN E.</cp:lastModifiedBy>
  <cp:revision>2</cp:revision>
  <cp:lastPrinted>2021-09-20T17:46:40Z</cp:lastPrinted>
  <dcterms:created xsi:type="dcterms:W3CDTF">2021-09-01T17:20:39Z</dcterms:created>
  <dcterms:modified xsi:type="dcterms:W3CDTF">2021-10-12T14:45:10Z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0x0101004B22004FD13C134183B616A0A22776C1</vt:lpwstr>
  </property>
</Properties>
</file>