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6018" r:id="rId5"/>
    <p:sldMasterId id="2147486029" r:id="rId6"/>
    <p:sldMasterId id="2147486047" r:id="rId7"/>
  </p:sldMasterIdLst>
  <p:notesMasterIdLst>
    <p:notesMasterId r:id="rId28"/>
  </p:notesMasterIdLst>
  <p:sldIdLst>
    <p:sldId id="643" r:id="rId8"/>
    <p:sldId id="1020" r:id="rId9"/>
    <p:sldId id="1042" r:id="rId10"/>
    <p:sldId id="1045" r:id="rId11"/>
    <p:sldId id="1041" r:id="rId12"/>
    <p:sldId id="1055" r:id="rId13"/>
    <p:sldId id="1040" r:id="rId14"/>
    <p:sldId id="1051" r:id="rId15"/>
    <p:sldId id="1038" r:id="rId16"/>
    <p:sldId id="1052" r:id="rId17"/>
    <p:sldId id="1053" r:id="rId18"/>
    <p:sldId id="1054" r:id="rId19"/>
    <p:sldId id="1046" r:id="rId20"/>
    <p:sldId id="1047" r:id="rId21"/>
    <p:sldId id="1048" r:id="rId22"/>
    <p:sldId id="1049" r:id="rId23"/>
    <p:sldId id="1050" r:id="rId24"/>
    <p:sldId id="1056" r:id="rId25"/>
    <p:sldId id="1036" r:id="rId26"/>
    <p:sldId id="10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ylor, Kathleen" initials="TK" lastIdx="7" clrIdx="6">
    <p:extLst>
      <p:ext uri="{19B8F6BF-5375-455C-9EA6-DF929625EA0E}">
        <p15:presenceInfo xmlns:p15="http://schemas.microsoft.com/office/powerpoint/2012/main" userId="S::kathleen.taylor@fldoe.org::2738a0f6-34aa-4e70-bc21-7088ea76941c" providerId="AD"/>
      </p:ext>
    </p:extLst>
  </p:cmAuthor>
  <p:cmAuthor id="1" name="Ivey, Abbey" initials="IA" lastIdx="1" clrIdx="0">
    <p:extLst>
      <p:ext uri="{19B8F6BF-5375-455C-9EA6-DF929625EA0E}">
        <p15:presenceInfo xmlns:p15="http://schemas.microsoft.com/office/powerpoint/2012/main" userId="S::abbey.ivey@fldoe.org::26c1868b-6381-4e44-96cf-d84317db68e1" providerId="AD"/>
      </p:ext>
    </p:extLst>
  </p:cmAuthor>
  <p:cmAuthor id="8" name="Hall, Eric" initials="HE" lastIdx="1" clrIdx="7">
    <p:extLst>
      <p:ext uri="{19B8F6BF-5375-455C-9EA6-DF929625EA0E}">
        <p15:presenceInfo xmlns:p15="http://schemas.microsoft.com/office/powerpoint/2012/main" userId="S::eric.hall@fldoe.org::54df3689-66d6-40f5-a715-c729fcb14b64" providerId="AD"/>
      </p:ext>
    </p:extLst>
  </p:cmAuthor>
  <p:cmAuthor id="2" name="Henderson, Carrie" initials="HC" lastIdx="15" clrIdx="1">
    <p:extLst>
      <p:ext uri="{19B8F6BF-5375-455C-9EA6-DF929625EA0E}">
        <p15:presenceInfo xmlns:p15="http://schemas.microsoft.com/office/powerpoint/2012/main" userId="S::carrie.henderson@fldoe.org::55d3168e-1897-4a17-98ed-1608e0b70a3e" providerId="AD"/>
      </p:ext>
    </p:extLst>
  </p:cmAuthor>
  <p:cmAuthor id="9" name="Mack, Henry" initials="MH" lastIdx="6" clrIdx="8">
    <p:extLst>
      <p:ext uri="{19B8F6BF-5375-455C-9EA6-DF929625EA0E}">
        <p15:presenceInfo xmlns:p15="http://schemas.microsoft.com/office/powerpoint/2012/main" userId="S::henry.mack@fldoe.org::89e2d805-e569-4f63-b793-43e9ffbb290a" providerId="AD"/>
      </p:ext>
    </p:extLst>
  </p:cmAuthor>
  <p:cmAuthor id="3" name="Hargreaves, Yvette" initials="HY" lastIdx="12" clrIdx="2">
    <p:extLst>
      <p:ext uri="{19B8F6BF-5375-455C-9EA6-DF929625EA0E}">
        <p15:presenceInfo xmlns:p15="http://schemas.microsoft.com/office/powerpoint/2012/main" userId="S::yvette.hargreaves@fldoe.org::3211ab68-4d36-40be-9c11-2b1aefe767a3" providerId="AD"/>
      </p:ext>
    </p:extLst>
  </p:cmAuthor>
  <p:cmAuthor id="4" name="Richard, Keith" initials="RK" lastIdx="2" clrIdx="3">
    <p:extLst>
      <p:ext uri="{19B8F6BF-5375-455C-9EA6-DF929625EA0E}">
        <p15:presenceInfo xmlns:p15="http://schemas.microsoft.com/office/powerpoint/2012/main" userId="S::keith.richard@fldoe.org::8a41930c-9543-4614-95d2-1c471f75a8d0" providerId="AD"/>
      </p:ext>
    </p:extLst>
  </p:cmAuthor>
  <p:cmAuthor id="5" name="Moya, Elizabeth" initials="ME" lastIdx="10" clrIdx="4">
    <p:extLst>
      <p:ext uri="{19B8F6BF-5375-455C-9EA6-DF929625EA0E}">
        <p15:presenceInfo xmlns:p15="http://schemas.microsoft.com/office/powerpoint/2012/main" userId="S::elizabeth.moya@fldoe.org::2e97dd17-137d-4aea-a46b-304c4ec5e7b6" providerId="AD"/>
      </p:ext>
    </p:extLst>
  </p:cmAuthor>
  <p:cmAuthor id="6" name="Goodman, Tara" initials="GT" lastIdx="13" clrIdx="5">
    <p:extLst>
      <p:ext uri="{19B8F6BF-5375-455C-9EA6-DF929625EA0E}">
        <p15:presenceInfo xmlns:p15="http://schemas.microsoft.com/office/powerpoint/2012/main" userId="S::tara.goodman@fldoe.org::ca3758d0-d876-4440-b779-9bbf1d23e8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3F1BE-D1BC-F81A-CF18-C0892A970FDD}" v="2" dt="2021-02-02T17:23:02.675"/>
    <p1510:client id="{0229B0F9-1443-C0D0-8657-6F59B04899CE}" v="3" dt="2021-10-04T17:34:20.341"/>
    <p1510:client id="{030508A6-E713-A031-9073-48836D491091}" v="5" dt="2021-01-29T16:00:18.842"/>
    <p1510:client id="{0380BDB7-0179-3165-DE0A-54F911B6F575}" v="1" dt="2021-01-15T13:36:02.182"/>
    <p1510:client id="{052DB365-5DCB-3403-A74F-19A2627171AD}" v="651" dt="2021-01-29T14:38:44.603"/>
    <p1510:client id="{0532B1B1-F4FA-04E5-100C-E0AEFB814AF3}" v="204" dt="2021-01-14T18:33:00.619"/>
    <p1510:client id="{08BA4CEF-C9D8-9727-43A0-8B82C1E03417}" v="11" dt="2020-10-02T12:47:44.438"/>
    <p1510:client id="{0B045D0C-BB0B-1130-F72B-89647751E638}" v="42" dt="2021-02-10T17:21:22.909"/>
    <p1510:client id="{0B5151FA-A7B5-5AA1-86B9-33EE8926F989}" v="1063" dt="2021-01-27T21:39:54.568"/>
    <p1510:client id="{0B8C5DE0-501A-0959-A094-4B5AC1618985}" v="1" dt="2021-05-28T12:44:21.649"/>
    <p1510:client id="{0EEACCA7-330C-2E1E-00BA-6E19F0F4F153}" v="78" dt="2021-07-07T13:29:03.772"/>
    <p1510:client id="{0F4C3D5E-52A2-4461-9A79-4998A525CC57}" v="2" dt="2020-09-29T13:53:11.772"/>
    <p1510:client id="{1006090A-A1F1-6F04-70A7-7FD43F99469C}" v="135" dt="2021-01-28T18:19:04.136"/>
    <p1510:client id="{10959F89-B9A2-46CE-8BBD-003ECEA47360}" v="36" dt="2021-01-28T12:54:56.694"/>
    <p1510:client id="{12326E4E-AB66-6748-0B9B-613E6CA3910B}" v="23" dt="2021-06-02T12:51:22.796"/>
    <p1510:client id="{174707EE-715A-AEE9-36F9-0188683BCC0C}" v="1" dt="2021-06-02T12:57:07.800"/>
    <p1510:client id="{18211B97-D288-4ECF-8E62-A1F031657065}" v="69" dt="2021-09-24T20:51:36.013"/>
    <p1510:client id="{1AD877E1-9ED7-6B1F-A864-1DAA63770876}" v="2" dt="2021-06-01T21:13:29.258"/>
    <p1510:client id="{207D9C2B-1B55-82A2-6389-6537513EC1A4}" v="6" dt="2020-10-08T11:38:18.767"/>
    <p1510:client id="{24982CB7-24DD-6455-F9C1-434326467936}" v="2" dt="2021-06-08T17:51:51.198"/>
    <p1510:client id="{259B3902-6A24-4FBF-02F6-B599683FD1A6}" v="128" dt="2021-02-02T16:54:44.803"/>
    <p1510:client id="{25A836E8-C9B3-2C96-3614-1DE3A22F9298}" v="1" dt="2021-05-28T01:45:29.594"/>
    <p1510:client id="{27B6F1F0-5A4D-1AAC-8007-BA059F9A8489}" v="1" dt="2020-10-02T18:56:31.959"/>
    <p1510:client id="{28C5A5D2-8BFF-AA48-58BB-5F430245F014}" v="315" dt="2021-06-02T16:53:21.840"/>
    <p1510:client id="{2A8F2165-A4C8-6513-49FD-C700216B0B7D}" v="5" dt="2021-01-13T22:04:22.785"/>
    <p1510:client id="{2B60543F-C666-5551-D752-94D6AD24A5D6}" v="15" dt="2020-10-02T12:57:21.864"/>
    <p1510:client id="{2C1B4FE4-056D-E1DF-80DA-B9910135E94C}" v="30" dt="2021-06-03T15:26:04.516"/>
    <p1510:client id="{2E87250D-8523-8843-65C1-EC222AEB4026}" v="970" dt="2021-06-02T02:51:35.733"/>
    <p1510:client id="{2FC5693F-6AED-F1E0-C9AB-3AFC80F5704A}" v="476" dt="2021-01-28T16:34:29.789"/>
    <p1510:client id="{3066522F-3CB2-73CB-92CC-606485F511A1}" v="93" dt="2021-01-25T19:50:17.660"/>
    <p1510:client id="{308C5604-68CD-D76E-F999-CF5D0086A6AE}" v="24" dt="2021-10-08T13:30:09.196"/>
    <p1510:client id="{321338D8-3A3D-5B7F-7BDC-030ADF7D1B51}" v="60" dt="2021-06-02T15:08:35.229"/>
    <p1510:client id="{34EED137-D3CC-3890-E9E9-EA7145690F1C}" v="41" dt="2021-06-02T14:30:48.867"/>
    <p1510:client id="{3615D208-BA3F-44C2-FF6B-260A1A3F3855}" v="40" dt="2021-02-01T14:17:39.194"/>
    <p1510:client id="{38E31275-EC63-51A4-FEB9-C2304E56E677}" v="186" dt="2020-10-02T15:59:44.942"/>
    <p1510:client id="{3AD8AF84-4254-7C30-9E94-1BDBEBC0545F}" v="61" dt="2020-10-05T13:56:26.574"/>
    <p1510:client id="{3D66CB58-BAD6-F670-6074-52F6DB6466F7}" v="434" dt="2021-06-01T21:19:38.638"/>
    <p1510:client id="{3E84EDF5-F111-BB28-B5CC-EAB0262CA615}" v="48" dt="2020-10-02T21:00:04.821"/>
    <p1510:client id="{3F569365-B8D2-A040-9F3A-E20E615D081A}" v="18" dt="2021-09-24T13:26:23.162"/>
    <p1510:client id="{4146441C-2D84-215C-8404-D922E051EE16}" v="405" dt="2021-05-28T15:56:59.004"/>
    <p1510:client id="{421A96CC-EC23-700D-BBD7-19777A165939}" v="24" dt="2021-01-18T16:59:27.540"/>
    <p1510:client id="{42FA9F91-CB23-D7C0-9A18-6CAF82CD6CA4}" v="24" dt="2020-10-01T13:42:13.164"/>
    <p1510:client id="{444F2153-4864-DA40-E616-B38241863274}" v="302" dt="2020-10-05T14:09:48.701"/>
    <p1510:client id="{444F278E-2380-981E-F15D-61DF66806BC8}" v="7" dt="2021-01-13T22:07:27.517"/>
    <p1510:client id="{4691A5A3-039F-9C0A-BBFC-1EFEBDFA9F9A}" v="71" dt="2021-06-08T18:29:28.031"/>
    <p1510:client id="{46E4AD1A-EB11-AF3C-55D7-9B5A35F9CD6F}" v="9" dt="2021-07-14T12:59:18.430"/>
    <p1510:client id="{4A0931BE-5EE0-5FFC-56D4-16D980C97057}" v="2" dt="2021-02-02T17:20:01.963"/>
    <p1510:client id="{4AC193EA-34CF-D0C2-EECC-EB314DC013E2}" v="43" dt="2021-05-27T20:36:20.140"/>
    <p1510:client id="{4BC5D8D7-A8AF-2C97-5FF6-27F78E62F858}" v="3" dt="2021-06-03T12:15:21.056"/>
    <p1510:client id="{4C107540-9EFC-150A-38B7-533352D09A96}" v="1775" dt="2020-09-30T21:17:58.977"/>
    <p1510:client id="{4C13DADE-20D6-3306-6A62-7AC6569B6EEA}" v="6" dt="2021-06-02T13:13:47.663"/>
    <p1510:client id="{4DACF873-7965-335F-B488-6798A06A8312}" v="6" dt="2021-06-02T12:58:10.621"/>
    <p1510:client id="{4E431F6B-AF75-A2A3-5D54-9E89ACE27579}" v="103" dt="2021-01-29T18:51:46.837"/>
    <p1510:client id="{4E4E10F7-B74B-390E-D260-20204AC5823C}" v="4" dt="2021-06-08T20:48:15.775"/>
    <p1510:client id="{4FE364D3-31B4-3951-AE02-924A3D3A9C4F}" v="1" dt="2021-06-01T16:52:01.381"/>
    <p1510:client id="{502A26AB-FD15-3539-E31B-D4628ECBDE14}" v="3" dt="2021-06-02T12:54:16.894"/>
    <p1510:client id="{506EB8FE-AAC7-59CF-CE29-89BEC8B0C48B}" v="264" dt="2021-06-01T18:04:56.634"/>
    <p1510:client id="{509B7AC6-5ECD-18EF-2B26-3B83D1A63D1E}" v="35" dt="2020-10-05T13:46:07.284"/>
    <p1510:client id="{53936DCB-30BD-C61E-0C56-8862C24A5B6E}" v="57" dt="2021-07-08T14:21:51.461"/>
    <p1510:client id="{558727F7-5B12-4886-9866-E9465AD8DD23}" v="53" dt="2020-10-05T13:03:30.757"/>
    <p1510:client id="{5974BEE2-2432-BB5B-33DD-177BEE2625A2}" v="4" dt="2021-07-15T19:12:07.648"/>
    <p1510:client id="{5A6B39AC-CF84-34ED-0DFB-B4702EE21E67}" v="9" dt="2021-05-28T13:56:39.674"/>
    <p1510:client id="{5C047B13-13A9-ABC2-92C5-A1F79F647EBF}" v="997" dt="2020-10-05T13:49:47.523"/>
    <p1510:client id="{5CDD0FCA-F8DC-190C-E680-759EE85BC60F}" v="98" dt="2020-10-02T16:02:46.120"/>
    <p1510:client id="{5F6F9146-8FF8-3ADE-7A0D-A7313B3500C3}" v="65" dt="2020-10-07T13:16:59.782"/>
    <p1510:client id="{61EC7AEE-B698-D8B7-6730-305300376ECF}" v="46" dt="2021-05-26T18:30:07.215"/>
    <p1510:client id="{6324C99F-F091-B000-DEA7-2DB289130DA1}" v="230" dt="2021-05-18T16:06:46.142"/>
    <p1510:client id="{63CD58FB-822A-4A39-EB2F-AA94887C787E}" v="1" dt="2021-06-04T19:04:28.033"/>
    <p1510:client id="{63F1E067-9749-7403-D065-DE4DE632ED3B}" v="2" dt="2021-07-15T10:56:27.070"/>
    <p1510:client id="{656CB4BC-1E6C-4A17-2B36-B649C6CAEF2D}" v="382" dt="2021-06-01T15:30:17.648"/>
    <p1510:client id="{69EAC79F-F088-C000-2281-DDA2F4DF790F}" v="211" dt="2021-05-14T20:09:57.155"/>
    <p1510:client id="{6B2895FD-C502-DA23-D403-3AFDD0C3E5CA}" v="7" dt="2021-01-06T16:08:45.849"/>
    <p1510:client id="{6C57AA57-2F37-C8C9-1BC0-26E37A8FA9C7}" v="2" dt="2021-01-28T16:56:27.415"/>
    <p1510:client id="{715993FA-851A-6CE1-EFC9-E313455B0351}" v="19" dt="2021-09-27T20:54:58.440"/>
    <p1510:client id="{72C3ED13-6663-220E-38E6-01FD5C7B9176}" v="1" dt="2021-10-08T12:56:04.455"/>
    <p1510:client id="{762EB79D-C085-76B2-725B-ABB0165E7121}" v="1191" dt="2020-10-02T19:33:07.575"/>
    <p1510:client id="{78F59BD1-4476-24D8-573E-EFC9351D8134}" v="4" dt="2021-06-01T15:28:51.831"/>
    <p1510:client id="{7D78DF8A-227D-2C59-FDFA-AE2647067FAB}" v="55" dt="2021-01-29T15:30:40.288"/>
    <p1510:client id="{80EBC79F-10C1-C000-1A2E-7BEA25026168}" v="5" dt="2021-05-14T20:22:27.370"/>
    <p1510:client id="{830A68F5-B614-9802-FE29-3A9BFCA7D8B2}" v="24" dt="2021-05-28T13:40:36.485"/>
    <p1510:client id="{84575181-74B0-3D14-D844-FF79A01F1084}" v="634" dt="2021-06-02T22:18:57.839"/>
    <p1510:client id="{85433C45-0036-4658-9E76-01E2E464231E}" v="16" dt="2021-06-02T17:03:31.544"/>
    <p1510:client id="{882FE6A7-A70E-9F1E-FFE8-737E51FB2995}" v="37" dt="2020-10-02T16:41:52.767"/>
    <p1510:client id="{8F65B675-A30E-48A7-8E05-3EB92F0CAB2C}" v="58" dt="2021-05-28T16:18:04.495"/>
    <p1510:client id="{8F8DA530-07E9-93D1-EC6A-4AD46931A3AF}" v="7" dt="2021-01-21T19:32:38.543"/>
    <p1510:client id="{9019A4E3-0E90-042A-A99A-A59F955D528C}" v="3" dt="2021-06-09T18:27:18.550"/>
    <p1510:client id="{9041B173-D5B6-EBED-E06F-8992E8E6C511}" v="370" dt="2021-06-02T01:33:46.391"/>
    <p1510:client id="{916DF4FA-3146-9FDD-256D-A8FCE2284AF5}" v="143" dt="2021-05-27T20:40:30.598"/>
    <p1510:client id="{93B09D3B-FA44-0201-F4C1-2A0AB47731CF}" v="835" dt="2020-10-02T21:21:25.940"/>
    <p1510:client id="{972D642E-C622-931B-67A5-B5F3F662A5DA}" v="1" dt="2021-06-02T20:14:11.673"/>
    <p1510:client id="{9741E471-C2ED-636E-8FEE-A0F4CC865839}" v="276" dt="2021-01-29T22:08:45.292"/>
    <p1510:client id="{995249E7-9B3F-6CDA-67B7-3C6B281D4A9A}" v="220" dt="2021-06-08T16:52:16.197"/>
    <p1510:client id="{9B91A0E4-8743-A811-C292-4C095B67CDDC}" v="669" dt="2021-06-04T19:38:57.850"/>
    <p1510:client id="{9C113B10-ADE0-C358-EB4E-FA440F555BE0}" v="4" dt="2021-02-01T13:55:02.638"/>
    <p1510:client id="{9E2F364C-96F3-145A-8149-6B09407B03C7}" v="23" dt="2021-06-03T15:05:55.932"/>
    <p1510:client id="{9FE9C75C-066F-8D10-8728-E839204190EC}" v="291" dt="2021-01-29T16:44:14.752"/>
    <p1510:client id="{A2AACDEC-5156-5370-FC2D-FF5EEA46D0A3}" v="692" dt="2021-01-26T21:45:08.129"/>
    <p1510:client id="{A2DDD121-E8F1-AB09-8DAF-4E21B27F6BD4}" v="129" dt="2020-10-07T13:43:21.159"/>
    <p1510:client id="{A8DBD830-C425-A78D-8B91-A0388A94348A}" v="22" dt="2021-05-28T13:55:09.776"/>
    <p1510:client id="{A9322829-607C-575E-1274-728F2CA10C0B}" v="136" dt="2021-06-03T14:55:06.944"/>
    <p1510:client id="{AA6E5EA9-1CE1-816F-5C76-ECE6A206196D}" v="2" dt="2021-06-11T14:18:54.124"/>
    <p1510:client id="{AD942030-85C7-EDEF-0ADF-7C24C81CFA77}" v="424" dt="2021-05-28T17:29:53.872"/>
    <p1510:client id="{B0ECE444-83B2-BC86-FEE9-B9CEA70524E1}" v="2" dt="2020-10-01T21:04:15.290"/>
    <p1510:client id="{B253F900-84CC-4266-9AC1-BA2EEC54CBCD}" v="3" dt="2021-06-02T16:50:35.828"/>
    <p1510:client id="{B3374CD4-1289-1835-D863-30206D4873A0}" v="587" dt="2020-10-02T15:21:10.803"/>
    <p1510:client id="{B4CF91AC-7DEC-DE42-66B9-299A98A2C038}" v="3" dt="2020-10-06T15:16:54.047"/>
    <p1510:client id="{B947389E-E035-40F4-B434-7C81548037D5}" v="49" dt="2021-05-28T15:30:16.490"/>
    <p1510:client id="{B9AA7E32-9651-6E1D-97E1-9A4A9A87CBA5}" v="133" dt="2021-05-18T12:08:09.791"/>
    <p1510:client id="{BABDD1D7-11C3-ADD3-C2DB-24B5C7C26F96}" v="1" dt="2021-01-14T18:03:50.342"/>
    <p1510:client id="{C0A43EDA-8382-DF05-C303-92F25B7BF36D}" v="19" dt="2021-07-08T20:53:06.675"/>
    <p1510:client id="{C73BAADC-3F69-1B11-AF1D-70DE21EFA803}" v="186" dt="2021-09-27T20:41:52.793"/>
    <p1510:client id="{C7C380BF-69FC-F034-9B55-778F08D40485}" v="22" dt="2020-10-02T18:27:49.070"/>
    <p1510:client id="{C91DC940-F34F-3371-1DF0-E17E62F9F517}" v="1" dt="2021-06-02T16:39:24.042"/>
    <p1510:client id="{C97EDC4F-1160-3677-E77A-EACCC3AD137F}" v="3" dt="2021-10-05T17:37:50.281"/>
    <p1510:client id="{CA50E3EE-C373-3BD4-C133-B48903BCA7FE}" v="2" dt="2021-06-03T14:56:55.835"/>
    <p1510:client id="{CB699AD2-0ACF-B829-1A61-8FBD6700A866}" v="23" dt="2021-10-04T17:32:10.375"/>
    <p1510:client id="{CBD939DE-7188-3A21-07CF-6D95256C770C}" v="828" dt="2021-01-27T19:44:58.715"/>
    <p1510:client id="{CDFFBDAE-0393-D739-2566-14972E46E4A7}" v="24" dt="2021-07-06T16:13:03.941"/>
    <p1510:client id="{CEB05AD3-B61B-2BB7-6CA1-2A30E437D519}" v="51" dt="2020-10-02T18:29:57.227"/>
    <p1510:client id="{D2135597-D2F9-F145-17F7-2B1AE9AC084A}" v="714" dt="2021-01-29T14:45:11.732"/>
    <p1510:client id="{D282740D-ED31-7CDB-DA82-6E1A23C839A9}" v="2" dt="2021-01-27T15:15:05.312"/>
    <p1510:client id="{D4613B75-5CAE-4D36-5326-356615FFD56C}" v="453" dt="2021-01-26T21:52:04.410"/>
    <p1510:client id="{D5C6EE78-5760-C7CF-FBB0-6AE1359EE3D5}" v="46" dt="2021-05-21T16:11:51.547"/>
    <p1510:client id="{D634EB52-1795-1C3F-F0A2-0605C9AA8BC4}" v="216" dt="2021-06-02T16:08:00.276"/>
    <p1510:client id="{D66BA1C1-7386-4CDA-A785-A8D6CB1584CC}" v="1" dt="2021-05-28T13:09:38.949"/>
    <p1510:client id="{DCB95132-C896-0EFC-F5F5-EAEC61F00E2B}" v="300" dt="2020-10-02T14:25:48.244"/>
    <p1510:client id="{DD65858E-2574-C1F2-D7ED-3822802049D1}" v="6" dt="2021-06-02T16:16:39.659"/>
    <p1510:client id="{E028330C-9833-9362-2DAA-EC919EB1C92A}" v="2" dt="2020-10-05T17:05:38.117"/>
    <p1510:client id="{E475CE2C-F808-8B2E-7A3F-B8235837E6C9}" v="292" dt="2020-10-02T18:17:35.291"/>
    <p1510:client id="{E4767B46-E483-FB8B-CFD0-01715FDFD8B2}" v="184" dt="2021-05-27T18:05:09.375"/>
    <p1510:client id="{E8821365-F554-9033-A95D-8F092AE01583}" v="50" dt="2020-10-05T13:02:49.448"/>
    <p1510:client id="{ECBC9F61-356B-476D-9CE0-95B5BCB5679E}" v="953" dt="2020-10-02T19:19:48.550"/>
    <p1510:client id="{F1A15F7F-C882-7D30-C482-5AC8E543AEDA}" v="287" dt="2021-06-04T18:59:09.009"/>
    <p1510:client id="{F57E2A89-FE17-6425-4B31-CD533FFB00DF}" v="24" dt="2021-02-03T15:10:26.197"/>
    <p1510:client id="{FAAC6385-2380-77A9-95E7-A9EFBC94C5EB}" v="588" dt="2021-06-01T17:59:27.406"/>
    <p1510:client id="{FC7CFAF1-52BD-B9F3-C566-5958E689EB92}" v="370" dt="2021-06-02T12:43:11.422"/>
    <p1510:client id="{FF326AC0-C0E4-DF64-D863-B9F26F400126}" v="456" dt="2020-10-02T17:43:24.874"/>
    <p1510:client id="{FF7DD0BE-7CB1-276F-02AC-5B4D85BA2498}" v="1980" dt="2021-07-14T12:40:13.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14" autoAdjust="0"/>
  </p:normalViewPr>
  <p:slideViewPr>
    <p:cSldViewPr snapToGrid="0">
      <p:cViewPr varScale="1">
        <p:scale>
          <a:sx n="95" d="100"/>
          <a:sy n="95" d="100"/>
        </p:scale>
        <p:origin x="19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Linda" userId="S::linda.lewis@fldoe.org::0427b95b-3ef7-4227-99ca-bb457d64b1d2" providerId="AD" clId="Web-{308C5604-68CD-D76E-F999-CF5D0086A6AE}"/>
    <pc:docChg chg="modSld">
      <pc:chgData name="Lewis, Linda" userId="S::linda.lewis@fldoe.org::0427b95b-3ef7-4227-99ca-bb457d64b1d2" providerId="AD" clId="Web-{308C5604-68CD-D76E-F999-CF5D0086A6AE}" dt="2021-10-08T13:30:09.196" v="22" actId="1076"/>
      <pc:docMkLst>
        <pc:docMk/>
      </pc:docMkLst>
      <pc:sldChg chg="modSp">
        <pc:chgData name="Lewis, Linda" userId="S::linda.lewis@fldoe.org::0427b95b-3ef7-4227-99ca-bb457d64b1d2" providerId="AD" clId="Web-{308C5604-68CD-D76E-F999-CF5D0086A6AE}" dt="2021-10-08T13:17:17.725" v="4" actId="1076"/>
        <pc:sldMkLst>
          <pc:docMk/>
          <pc:sldMk cId="301061997" sldId="1038"/>
        </pc:sldMkLst>
        <pc:spChg chg="mod">
          <ac:chgData name="Lewis, Linda" userId="S::linda.lewis@fldoe.org::0427b95b-3ef7-4227-99ca-bb457d64b1d2" providerId="AD" clId="Web-{308C5604-68CD-D76E-F999-CF5D0086A6AE}" dt="2021-10-08T13:17:12.288" v="3" actId="1076"/>
          <ac:spMkLst>
            <pc:docMk/>
            <pc:sldMk cId="301061997" sldId="1038"/>
            <ac:spMk id="2" creationId="{00000000-0000-0000-0000-000000000000}"/>
          </ac:spMkLst>
        </pc:spChg>
        <pc:picChg chg="mod">
          <ac:chgData name="Lewis, Linda" userId="S::linda.lewis@fldoe.org::0427b95b-3ef7-4227-99ca-bb457d64b1d2" providerId="AD" clId="Web-{308C5604-68CD-D76E-F999-CF5D0086A6AE}" dt="2021-10-08T13:17:17.725" v="4" actId="1076"/>
          <ac:picMkLst>
            <pc:docMk/>
            <pc:sldMk cId="301061997" sldId="1038"/>
            <ac:picMk id="6" creationId="{00000000-0000-0000-0000-000000000000}"/>
          </ac:picMkLst>
        </pc:picChg>
      </pc:sldChg>
      <pc:sldChg chg="modSp">
        <pc:chgData name="Lewis, Linda" userId="S::linda.lewis@fldoe.org::0427b95b-3ef7-4227-99ca-bb457d64b1d2" providerId="AD" clId="Web-{308C5604-68CD-D76E-F999-CF5D0086A6AE}" dt="2021-10-08T13:21:52.435" v="11" actId="1076"/>
        <pc:sldMkLst>
          <pc:docMk/>
          <pc:sldMk cId="986709712" sldId="1046"/>
        </pc:sldMkLst>
        <pc:spChg chg="mod">
          <ac:chgData name="Lewis, Linda" userId="S::linda.lewis@fldoe.org::0427b95b-3ef7-4227-99ca-bb457d64b1d2" providerId="AD" clId="Web-{308C5604-68CD-D76E-F999-CF5D0086A6AE}" dt="2021-10-08T13:21:45.106" v="10" actId="14100"/>
          <ac:spMkLst>
            <pc:docMk/>
            <pc:sldMk cId="986709712" sldId="1046"/>
            <ac:spMk id="3" creationId="{00000000-0000-0000-0000-000000000000}"/>
          </ac:spMkLst>
        </pc:spChg>
        <pc:spChg chg="mod">
          <ac:chgData name="Lewis, Linda" userId="S::linda.lewis@fldoe.org::0427b95b-3ef7-4227-99ca-bb457d64b1d2" providerId="AD" clId="Web-{308C5604-68CD-D76E-F999-CF5D0086A6AE}" dt="2021-10-08T13:21:52.435" v="11" actId="1076"/>
          <ac:spMkLst>
            <pc:docMk/>
            <pc:sldMk cId="986709712" sldId="1046"/>
            <ac:spMk id="4" creationId="{00000000-0000-0000-0000-000000000000}"/>
          </ac:spMkLst>
        </pc:spChg>
      </pc:sldChg>
      <pc:sldChg chg="modSp">
        <pc:chgData name="Lewis, Linda" userId="S::linda.lewis@fldoe.org::0427b95b-3ef7-4227-99ca-bb457d64b1d2" providerId="AD" clId="Web-{308C5604-68CD-D76E-F999-CF5D0086A6AE}" dt="2021-10-08T13:23:27.828" v="14" actId="1076"/>
        <pc:sldMkLst>
          <pc:docMk/>
          <pc:sldMk cId="1615217977" sldId="1047"/>
        </pc:sldMkLst>
        <pc:spChg chg="mod">
          <ac:chgData name="Lewis, Linda" userId="S::linda.lewis@fldoe.org::0427b95b-3ef7-4227-99ca-bb457d64b1d2" providerId="AD" clId="Web-{308C5604-68CD-D76E-F999-CF5D0086A6AE}" dt="2021-10-08T13:23:17.015" v="12" actId="14100"/>
          <ac:spMkLst>
            <pc:docMk/>
            <pc:sldMk cId="1615217977" sldId="1047"/>
            <ac:spMk id="2" creationId="{00000000-0000-0000-0000-000000000000}"/>
          </ac:spMkLst>
        </pc:spChg>
        <pc:spChg chg="mod">
          <ac:chgData name="Lewis, Linda" userId="S::linda.lewis@fldoe.org::0427b95b-3ef7-4227-99ca-bb457d64b1d2" providerId="AD" clId="Web-{308C5604-68CD-D76E-F999-CF5D0086A6AE}" dt="2021-10-08T13:23:21.077" v="13" actId="1076"/>
          <ac:spMkLst>
            <pc:docMk/>
            <pc:sldMk cId="1615217977" sldId="1047"/>
            <ac:spMk id="3" creationId="{00000000-0000-0000-0000-000000000000}"/>
          </ac:spMkLst>
        </pc:spChg>
        <pc:spChg chg="mod">
          <ac:chgData name="Lewis, Linda" userId="S::linda.lewis@fldoe.org::0427b95b-3ef7-4227-99ca-bb457d64b1d2" providerId="AD" clId="Web-{308C5604-68CD-D76E-F999-CF5D0086A6AE}" dt="2021-10-08T13:23:27.828" v="14" actId="1076"/>
          <ac:spMkLst>
            <pc:docMk/>
            <pc:sldMk cId="1615217977" sldId="1047"/>
            <ac:spMk id="4" creationId="{00000000-0000-0000-0000-000000000000}"/>
          </ac:spMkLst>
        </pc:spChg>
      </pc:sldChg>
      <pc:sldChg chg="modSp">
        <pc:chgData name="Lewis, Linda" userId="S::linda.lewis@fldoe.org::0427b95b-3ef7-4227-99ca-bb457d64b1d2" providerId="AD" clId="Web-{308C5604-68CD-D76E-F999-CF5D0086A6AE}" dt="2021-10-08T13:26:56.551" v="16" actId="1076"/>
        <pc:sldMkLst>
          <pc:docMk/>
          <pc:sldMk cId="628511465" sldId="1048"/>
        </pc:sldMkLst>
        <pc:spChg chg="mod">
          <ac:chgData name="Lewis, Linda" userId="S::linda.lewis@fldoe.org::0427b95b-3ef7-4227-99ca-bb457d64b1d2" providerId="AD" clId="Web-{308C5604-68CD-D76E-F999-CF5D0086A6AE}" dt="2021-10-08T13:26:56.551" v="16" actId="1076"/>
          <ac:spMkLst>
            <pc:docMk/>
            <pc:sldMk cId="628511465" sldId="1048"/>
            <ac:spMk id="4" creationId="{00000000-0000-0000-0000-000000000000}"/>
          </ac:spMkLst>
        </pc:spChg>
      </pc:sldChg>
      <pc:sldChg chg="modSp">
        <pc:chgData name="Lewis, Linda" userId="S::linda.lewis@fldoe.org::0427b95b-3ef7-4227-99ca-bb457d64b1d2" providerId="AD" clId="Web-{308C5604-68CD-D76E-F999-CF5D0086A6AE}" dt="2021-10-08T13:28:29.991" v="17" actId="1076"/>
        <pc:sldMkLst>
          <pc:docMk/>
          <pc:sldMk cId="3581770175" sldId="1049"/>
        </pc:sldMkLst>
        <pc:spChg chg="mod">
          <ac:chgData name="Lewis, Linda" userId="S::linda.lewis@fldoe.org::0427b95b-3ef7-4227-99ca-bb457d64b1d2" providerId="AD" clId="Web-{308C5604-68CD-D76E-F999-CF5D0086A6AE}" dt="2021-10-08T13:28:29.991" v="17" actId="1076"/>
          <ac:spMkLst>
            <pc:docMk/>
            <pc:sldMk cId="3581770175" sldId="1049"/>
            <ac:spMk id="4" creationId="{00000000-0000-0000-0000-000000000000}"/>
          </ac:spMkLst>
        </pc:spChg>
      </pc:sldChg>
      <pc:sldChg chg="modSp">
        <pc:chgData name="Lewis, Linda" userId="S::linda.lewis@fldoe.org::0427b95b-3ef7-4227-99ca-bb457d64b1d2" providerId="AD" clId="Web-{308C5604-68CD-D76E-F999-CF5D0086A6AE}" dt="2021-10-08T13:30:09.196" v="22" actId="1076"/>
        <pc:sldMkLst>
          <pc:docMk/>
          <pc:sldMk cId="789359010" sldId="1050"/>
        </pc:sldMkLst>
        <pc:spChg chg="mod">
          <ac:chgData name="Lewis, Linda" userId="S::linda.lewis@fldoe.org::0427b95b-3ef7-4227-99ca-bb457d64b1d2" providerId="AD" clId="Web-{308C5604-68CD-D76E-F999-CF5D0086A6AE}" dt="2021-10-08T13:29:04.773" v="21" actId="20577"/>
          <ac:spMkLst>
            <pc:docMk/>
            <pc:sldMk cId="789359010" sldId="1050"/>
            <ac:spMk id="2" creationId="{00000000-0000-0000-0000-000000000000}"/>
          </ac:spMkLst>
        </pc:spChg>
        <pc:spChg chg="mod">
          <ac:chgData name="Lewis, Linda" userId="S::linda.lewis@fldoe.org::0427b95b-3ef7-4227-99ca-bb457d64b1d2" providerId="AD" clId="Web-{308C5604-68CD-D76E-F999-CF5D0086A6AE}" dt="2021-10-08T13:30:09.196" v="22" actId="1076"/>
          <ac:spMkLst>
            <pc:docMk/>
            <pc:sldMk cId="789359010" sldId="1050"/>
            <ac:spMk id="4" creationId="{00000000-0000-0000-0000-000000000000}"/>
          </ac:spMkLst>
        </pc:spChg>
      </pc:sldChg>
      <pc:sldChg chg="modSp">
        <pc:chgData name="Lewis, Linda" userId="S::linda.lewis@fldoe.org::0427b95b-3ef7-4227-99ca-bb457d64b1d2" providerId="AD" clId="Web-{308C5604-68CD-D76E-F999-CF5D0086A6AE}" dt="2021-10-08T13:17:00.475" v="2" actId="1076"/>
        <pc:sldMkLst>
          <pc:docMk/>
          <pc:sldMk cId="1038875015" sldId="1051"/>
        </pc:sldMkLst>
        <pc:spChg chg="mod">
          <ac:chgData name="Lewis, Linda" userId="S::linda.lewis@fldoe.org::0427b95b-3ef7-4227-99ca-bb457d64b1d2" providerId="AD" clId="Web-{308C5604-68CD-D76E-F999-CF5D0086A6AE}" dt="2021-10-08T13:16:54.381" v="1" actId="1076"/>
          <ac:spMkLst>
            <pc:docMk/>
            <pc:sldMk cId="1038875015" sldId="1051"/>
            <ac:spMk id="3" creationId="{00000000-0000-0000-0000-000000000000}"/>
          </ac:spMkLst>
        </pc:spChg>
        <pc:spChg chg="mod">
          <ac:chgData name="Lewis, Linda" userId="S::linda.lewis@fldoe.org::0427b95b-3ef7-4227-99ca-bb457d64b1d2" providerId="AD" clId="Web-{308C5604-68CD-D76E-F999-CF5D0086A6AE}" dt="2021-10-08T13:17:00.475" v="2" actId="1076"/>
          <ac:spMkLst>
            <pc:docMk/>
            <pc:sldMk cId="1038875015" sldId="1051"/>
            <ac:spMk id="4" creationId="{00000000-0000-0000-0000-000000000000}"/>
          </ac:spMkLst>
        </pc:spChg>
      </pc:sldChg>
      <pc:sldChg chg="modSp">
        <pc:chgData name="Lewis, Linda" userId="S::linda.lewis@fldoe.org::0427b95b-3ef7-4227-99ca-bb457d64b1d2" providerId="AD" clId="Web-{308C5604-68CD-D76E-F999-CF5D0086A6AE}" dt="2021-10-08T13:18:04.508" v="5" actId="20577"/>
        <pc:sldMkLst>
          <pc:docMk/>
          <pc:sldMk cId="1797527243" sldId="1052"/>
        </pc:sldMkLst>
        <pc:spChg chg="mod">
          <ac:chgData name="Lewis, Linda" userId="S::linda.lewis@fldoe.org::0427b95b-3ef7-4227-99ca-bb457d64b1d2" providerId="AD" clId="Web-{308C5604-68CD-D76E-F999-CF5D0086A6AE}" dt="2021-10-08T13:18:04.508" v="5" actId="20577"/>
          <ac:spMkLst>
            <pc:docMk/>
            <pc:sldMk cId="1797527243" sldId="1052"/>
            <ac:spMk id="3" creationId="{00000000-0000-0000-0000-000000000000}"/>
          </ac:spMkLst>
        </pc:spChg>
      </pc:sldChg>
      <pc:sldChg chg="modSp">
        <pc:chgData name="Lewis, Linda" userId="S::linda.lewis@fldoe.org::0427b95b-3ef7-4227-99ca-bb457d64b1d2" providerId="AD" clId="Web-{308C5604-68CD-D76E-F999-CF5D0086A6AE}" dt="2021-10-08T13:18:36.680" v="6" actId="1076"/>
        <pc:sldMkLst>
          <pc:docMk/>
          <pc:sldMk cId="2980715595" sldId="1053"/>
        </pc:sldMkLst>
        <pc:spChg chg="mod">
          <ac:chgData name="Lewis, Linda" userId="S::linda.lewis@fldoe.org::0427b95b-3ef7-4227-99ca-bb457d64b1d2" providerId="AD" clId="Web-{308C5604-68CD-D76E-F999-CF5D0086A6AE}" dt="2021-10-08T13:18:36.680" v="6" actId="1076"/>
          <ac:spMkLst>
            <pc:docMk/>
            <pc:sldMk cId="2980715595" sldId="1053"/>
            <ac:spMk id="4" creationId="{00000000-0000-0000-0000-000000000000}"/>
          </ac:spMkLst>
        </pc:spChg>
      </pc:sldChg>
      <pc:sldChg chg="modSp">
        <pc:chgData name="Lewis, Linda" userId="S::linda.lewis@fldoe.org::0427b95b-3ef7-4227-99ca-bb457d64b1d2" providerId="AD" clId="Web-{308C5604-68CD-D76E-F999-CF5D0086A6AE}" dt="2021-10-08T13:20:31.480" v="9" actId="1076"/>
        <pc:sldMkLst>
          <pc:docMk/>
          <pc:sldMk cId="1729544935" sldId="1054"/>
        </pc:sldMkLst>
        <pc:spChg chg="mod">
          <ac:chgData name="Lewis, Linda" userId="S::linda.lewis@fldoe.org::0427b95b-3ef7-4227-99ca-bb457d64b1d2" providerId="AD" clId="Web-{308C5604-68CD-D76E-F999-CF5D0086A6AE}" dt="2021-10-08T13:20:24.964" v="8" actId="14100"/>
          <ac:spMkLst>
            <pc:docMk/>
            <pc:sldMk cId="1729544935" sldId="1054"/>
            <ac:spMk id="2" creationId="{00000000-0000-0000-0000-000000000000}"/>
          </ac:spMkLst>
        </pc:spChg>
        <pc:spChg chg="mod">
          <ac:chgData name="Lewis, Linda" userId="S::linda.lewis@fldoe.org::0427b95b-3ef7-4227-99ca-bb457d64b1d2" providerId="AD" clId="Web-{308C5604-68CD-D76E-F999-CF5D0086A6AE}" dt="2021-10-08T13:20:31.480" v="9" actId="1076"/>
          <ac:spMkLst>
            <pc:docMk/>
            <pc:sldMk cId="1729544935" sldId="1054"/>
            <ac:spMk id="3" creationId="{00000000-0000-0000-0000-000000000000}"/>
          </ac:spMkLst>
        </pc:spChg>
        <pc:spChg chg="mod">
          <ac:chgData name="Lewis, Linda" userId="S::linda.lewis@fldoe.org::0427b95b-3ef7-4227-99ca-bb457d64b1d2" providerId="AD" clId="Web-{308C5604-68CD-D76E-F999-CF5D0086A6AE}" dt="2021-10-08T13:19:45.744" v="7" actId="1076"/>
          <ac:spMkLst>
            <pc:docMk/>
            <pc:sldMk cId="1729544935" sldId="1054"/>
            <ac:spMk id="4" creationId="{00000000-0000-0000-0000-000000000000}"/>
          </ac:spMkLst>
        </pc:spChg>
      </pc:sldChg>
    </pc:docChg>
  </pc:docChgLst>
  <pc:docChgLst>
    <pc:chgData name="Lewis, Linda" userId="S::linda.lewis@fldoe.org::0427b95b-3ef7-4227-99ca-bb457d64b1d2" providerId="AD" clId="Web-{CB699AD2-0ACF-B829-1A61-8FBD6700A866}"/>
    <pc:docChg chg="modSld">
      <pc:chgData name="Lewis, Linda" userId="S::linda.lewis@fldoe.org::0427b95b-3ef7-4227-99ca-bb457d64b1d2" providerId="AD" clId="Web-{CB699AD2-0ACF-B829-1A61-8FBD6700A866}" dt="2021-10-04T17:32:10.375" v="21" actId="20577"/>
      <pc:docMkLst>
        <pc:docMk/>
      </pc:docMkLst>
      <pc:sldChg chg="modSp">
        <pc:chgData name="Lewis, Linda" userId="S::linda.lewis@fldoe.org::0427b95b-3ef7-4227-99ca-bb457d64b1d2" providerId="AD" clId="Web-{CB699AD2-0ACF-B829-1A61-8FBD6700A866}" dt="2021-10-04T17:13:46.643" v="1" actId="14100"/>
        <pc:sldMkLst>
          <pc:docMk/>
          <pc:sldMk cId="3066122444" sldId="1041"/>
        </pc:sldMkLst>
        <pc:spChg chg="mod">
          <ac:chgData name="Lewis, Linda" userId="S::linda.lewis@fldoe.org::0427b95b-3ef7-4227-99ca-bb457d64b1d2" providerId="AD" clId="Web-{CB699AD2-0ACF-B829-1A61-8FBD6700A866}" dt="2021-10-04T17:13:46.643" v="1" actId="14100"/>
          <ac:spMkLst>
            <pc:docMk/>
            <pc:sldMk cId="3066122444" sldId="1041"/>
            <ac:spMk id="7" creationId="{00000000-0000-0000-0000-000000000000}"/>
          </ac:spMkLst>
        </pc:spChg>
      </pc:sldChg>
      <pc:sldChg chg="modSp">
        <pc:chgData name="Lewis, Linda" userId="S::linda.lewis@fldoe.org::0427b95b-3ef7-4227-99ca-bb457d64b1d2" providerId="AD" clId="Web-{CB699AD2-0ACF-B829-1A61-8FBD6700A866}" dt="2021-10-04T17:26:02.647" v="12" actId="20577"/>
        <pc:sldMkLst>
          <pc:docMk/>
          <pc:sldMk cId="1615217977" sldId="1047"/>
        </pc:sldMkLst>
        <pc:spChg chg="mod">
          <ac:chgData name="Lewis, Linda" userId="S::linda.lewis@fldoe.org::0427b95b-3ef7-4227-99ca-bb457d64b1d2" providerId="AD" clId="Web-{CB699AD2-0ACF-B829-1A61-8FBD6700A866}" dt="2021-10-04T17:26:02.647" v="12" actId="20577"/>
          <ac:spMkLst>
            <pc:docMk/>
            <pc:sldMk cId="1615217977" sldId="1047"/>
            <ac:spMk id="3" creationId="{00000000-0000-0000-0000-000000000000}"/>
          </ac:spMkLst>
        </pc:spChg>
      </pc:sldChg>
      <pc:sldChg chg="modSp">
        <pc:chgData name="Lewis, Linda" userId="S::linda.lewis@fldoe.org::0427b95b-3ef7-4227-99ca-bb457d64b1d2" providerId="AD" clId="Web-{CB699AD2-0ACF-B829-1A61-8FBD6700A866}" dt="2021-10-04T17:28:00.462" v="14" actId="20577"/>
        <pc:sldMkLst>
          <pc:docMk/>
          <pc:sldMk cId="628511465" sldId="1048"/>
        </pc:sldMkLst>
        <pc:spChg chg="mod">
          <ac:chgData name="Lewis, Linda" userId="S::linda.lewis@fldoe.org::0427b95b-3ef7-4227-99ca-bb457d64b1d2" providerId="AD" clId="Web-{CB699AD2-0ACF-B829-1A61-8FBD6700A866}" dt="2021-10-04T17:28:00.462" v="14" actId="20577"/>
          <ac:spMkLst>
            <pc:docMk/>
            <pc:sldMk cId="628511465" sldId="1048"/>
            <ac:spMk id="3" creationId="{00000000-0000-0000-0000-000000000000}"/>
          </ac:spMkLst>
        </pc:spChg>
      </pc:sldChg>
      <pc:sldChg chg="modSp">
        <pc:chgData name="Lewis, Linda" userId="S::linda.lewis@fldoe.org::0427b95b-3ef7-4227-99ca-bb457d64b1d2" providerId="AD" clId="Web-{CB699AD2-0ACF-B829-1A61-8FBD6700A866}" dt="2021-10-04T17:29:37.418" v="17" actId="20577"/>
        <pc:sldMkLst>
          <pc:docMk/>
          <pc:sldMk cId="3581770175" sldId="1049"/>
        </pc:sldMkLst>
        <pc:spChg chg="mod">
          <ac:chgData name="Lewis, Linda" userId="S::linda.lewis@fldoe.org::0427b95b-3ef7-4227-99ca-bb457d64b1d2" providerId="AD" clId="Web-{CB699AD2-0ACF-B829-1A61-8FBD6700A866}" dt="2021-10-04T17:29:37.418" v="17" actId="20577"/>
          <ac:spMkLst>
            <pc:docMk/>
            <pc:sldMk cId="3581770175" sldId="1049"/>
            <ac:spMk id="3" creationId="{00000000-0000-0000-0000-000000000000}"/>
          </ac:spMkLst>
        </pc:spChg>
      </pc:sldChg>
      <pc:sldChg chg="modSp">
        <pc:chgData name="Lewis, Linda" userId="S::linda.lewis@fldoe.org::0427b95b-3ef7-4227-99ca-bb457d64b1d2" providerId="AD" clId="Web-{CB699AD2-0ACF-B829-1A61-8FBD6700A866}" dt="2021-10-04T17:31:09.686" v="19" actId="20577"/>
        <pc:sldMkLst>
          <pc:docMk/>
          <pc:sldMk cId="789359010" sldId="1050"/>
        </pc:sldMkLst>
        <pc:spChg chg="mod">
          <ac:chgData name="Lewis, Linda" userId="S::linda.lewis@fldoe.org::0427b95b-3ef7-4227-99ca-bb457d64b1d2" providerId="AD" clId="Web-{CB699AD2-0ACF-B829-1A61-8FBD6700A866}" dt="2021-10-04T17:31:09.686" v="19" actId="20577"/>
          <ac:spMkLst>
            <pc:docMk/>
            <pc:sldMk cId="789359010" sldId="1050"/>
            <ac:spMk id="3" creationId="{00000000-0000-0000-0000-000000000000}"/>
          </ac:spMkLst>
        </pc:spChg>
      </pc:sldChg>
      <pc:sldChg chg="modSp">
        <pc:chgData name="Lewis, Linda" userId="S::linda.lewis@fldoe.org::0427b95b-3ef7-4227-99ca-bb457d64b1d2" providerId="AD" clId="Web-{CB699AD2-0ACF-B829-1A61-8FBD6700A866}" dt="2021-10-04T17:20:05.403" v="6" actId="14100"/>
        <pc:sldMkLst>
          <pc:docMk/>
          <pc:sldMk cId="1797527243" sldId="1052"/>
        </pc:sldMkLst>
        <pc:spChg chg="mod">
          <ac:chgData name="Lewis, Linda" userId="S::linda.lewis@fldoe.org::0427b95b-3ef7-4227-99ca-bb457d64b1d2" providerId="AD" clId="Web-{CB699AD2-0ACF-B829-1A61-8FBD6700A866}" dt="2021-10-04T17:20:05.403" v="6" actId="14100"/>
          <ac:spMkLst>
            <pc:docMk/>
            <pc:sldMk cId="1797527243" sldId="1052"/>
            <ac:spMk id="3" creationId="{00000000-0000-0000-0000-000000000000}"/>
          </ac:spMkLst>
        </pc:spChg>
      </pc:sldChg>
      <pc:sldChg chg="modSp">
        <pc:chgData name="Lewis, Linda" userId="S::linda.lewis@fldoe.org::0427b95b-3ef7-4227-99ca-bb457d64b1d2" providerId="AD" clId="Web-{CB699AD2-0ACF-B829-1A61-8FBD6700A866}" dt="2021-10-04T17:21:59.750" v="8" actId="20577"/>
        <pc:sldMkLst>
          <pc:docMk/>
          <pc:sldMk cId="1729544935" sldId="1054"/>
        </pc:sldMkLst>
        <pc:spChg chg="mod">
          <ac:chgData name="Lewis, Linda" userId="S::linda.lewis@fldoe.org::0427b95b-3ef7-4227-99ca-bb457d64b1d2" providerId="AD" clId="Web-{CB699AD2-0ACF-B829-1A61-8FBD6700A866}" dt="2021-10-04T17:21:59.750" v="8" actId="20577"/>
          <ac:spMkLst>
            <pc:docMk/>
            <pc:sldMk cId="1729544935" sldId="1054"/>
            <ac:spMk id="3" creationId="{00000000-0000-0000-0000-000000000000}"/>
          </ac:spMkLst>
        </pc:spChg>
      </pc:sldChg>
      <pc:sldChg chg="modSp">
        <pc:chgData name="Lewis, Linda" userId="S::linda.lewis@fldoe.org::0427b95b-3ef7-4227-99ca-bb457d64b1d2" providerId="AD" clId="Web-{CB699AD2-0ACF-B829-1A61-8FBD6700A866}" dt="2021-10-04T17:32:10.375" v="21" actId="20577"/>
        <pc:sldMkLst>
          <pc:docMk/>
          <pc:sldMk cId="4236909445" sldId="1056"/>
        </pc:sldMkLst>
        <pc:spChg chg="mod">
          <ac:chgData name="Lewis, Linda" userId="S::linda.lewis@fldoe.org::0427b95b-3ef7-4227-99ca-bb457d64b1d2" providerId="AD" clId="Web-{CB699AD2-0ACF-B829-1A61-8FBD6700A866}" dt="2021-10-04T17:32:10.375" v="21" actId="20577"/>
          <ac:spMkLst>
            <pc:docMk/>
            <pc:sldMk cId="4236909445" sldId="1056"/>
            <ac:spMk id="3" creationId="{00000000-0000-0000-0000-000000000000}"/>
          </ac:spMkLst>
        </pc:spChg>
      </pc:sldChg>
    </pc:docChg>
  </pc:docChgLst>
  <pc:docChgLst>
    <pc:chgData name="Henderson, Carrie" userId="S::carrie.henderson@fldoe.org::55d3168e-1897-4a17-98ed-1608e0b70a3e" providerId="AD" clId="Web-{C97EDC4F-1160-3677-E77A-EACCC3AD137F}"/>
    <pc:docChg chg="modSld">
      <pc:chgData name="Henderson, Carrie" userId="S::carrie.henderson@fldoe.org::55d3168e-1897-4a17-98ed-1608e0b70a3e" providerId="AD" clId="Web-{C97EDC4F-1160-3677-E77A-EACCC3AD137F}" dt="2021-10-05T17:37:50.281" v="2" actId="20577"/>
      <pc:docMkLst>
        <pc:docMk/>
      </pc:docMkLst>
      <pc:sldChg chg="modSp">
        <pc:chgData name="Henderson, Carrie" userId="S::carrie.henderson@fldoe.org::55d3168e-1897-4a17-98ed-1608e0b70a3e" providerId="AD" clId="Web-{C97EDC4F-1160-3677-E77A-EACCC3AD137F}" dt="2021-10-05T17:37:50.281" v="2" actId="20577"/>
        <pc:sldMkLst>
          <pc:docMk/>
          <pc:sldMk cId="566262437" sldId="1020"/>
        </pc:sldMkLst>
        <pc:spChg chg="mod">
          <ac:chgData name="Henderson, Carrie" userId="S::carrie.henderson@fldoe.org::55d3168e-1897-4a17-98ed-1608e0b70a3e" providerId="AD" clId="Web-{C97EDC4F-1160-3677-E77A-EACCC3AD137F}" dt="2021-10-05T17:37:50.281" v="2" actId="20577"/>
          <ac:spMkLst>
            <pc:docMk/>
            <pc:sldMk cId="566262437" sldId="1020"/>
            <ac:spMk id="3" creationId="{8B15F672-C6C3-4D77-B5F5-C2E8E1AC5487}"/>
          </ac:spMkLst>
        </pc:spChg>
      </pc:sldChg>
    </pc:docChg>
  </pc:docChgLst>
  <pc:docChgLst>
    <pc:chgData name="Lewis, Linda" userId="S::linda.lewis@fldoe.org::0427b95b-3ef7-4227-99ca-bb457d64b1d2" providerId="AD" clId="Web-{0229B0F9-1443-C0D0-8657-6F59B04899CE}"/>
    <pc:docChg chg="modSld">
      <pc:chgData name="Lewis, Linda" userId="S::linda.lewis@fldoe.org::0427b95b-3ef7-4227-99ca-bb457d64b1d2" providerId="AD" clId="Web-{0229B0F9-1443-C0D0-8657-6F59B04899CE}" dt="2021-10-04T17:34:19.841" v="1" actId="20577"/>
      <pc:docMkLst>
        <pc:docMk/>
      </pc:docMkLst>
      <pc:sldChg chg="modSp">
        <pc:chgData name="Lewis, Linda" userId="S::linda.lewis@fldoe.org::0427b95b-3ef7-4227-99ca-bb457d64b1d2" providerId="AD" clId="Web-{0229B0F9-1443-C0D0-8657-6F59B04899CE}" dt="2021-10-04T17:34:19.841" v="1" actId="20577"/>
        <pc:sldMkLst>
          <pc:docMk/>
          <pc:sldMk cId="4236909445" sldId="1056"/>
        </pc:sldMkLst>
        <pc:spChg chg="mod">
          <ac:chgData name="Lewis, Linda" userId="S::linda.lewis@fldoe.org::0427b95b-3ef7-4227-99ca-bb457d64b1d2" providerId="AD" clId="Web-{0229B0F9-1443-C0D0-8657-6F59B04899CE}" dt="2021-10-04T17:34:19.841" v="1" actId="20577"/>
          <ac:spMkLst>
            <pc:docMk/>
            <pc:sldMk cId="4236909445" sldId="1056"/>
            <ac:spMk id="3" creationId="{00000000-0000-0000-0000-000000000000}"/>
          </ac:spMkLst>
        </pc:spChg>
      </pc:sldChg>
    </pc:docChg>
  </pc:docChgLst>
  <pc:docChgLst>
    <pc:chgData name="Henderson, Carrie" userId="S::carrie.henderson@fldoe.org::55d3168e-1897-4a17-98ed-1608e0b70a3e" providerId="AD" clId="Web-{72C3ED13-6663-220E-38E6-01FD5C7B9176}"/>
    <pc:docChg chg="modSld">
      <pc:chgData name="Henderson, Carrie" userId="S::carrie.henderson@fldoe.org::55d3168e-1897-4a17-98ed-1608e0b70a3e" providerId="AD" clId="Web-{72C3ED13-6663-220E-38E6-01FD5C7B9176}" dt="2021-10-08T12:56:04.455" v="0" actId="20577"/>
      <pc:docMkLst>
        <pc:docMk/>
      </pc:docMkLst>
      <pc:sldChg chg="modSp">
        <pc:chgData name="Henderson, Carrie" userId="S::carrie.henderson@fldoe.org::55d3168e-1897-4a17-98ed-1608e0b70a3e" providerId="AD" clId="Web-{72C3ED13-6663-220E-38E6-01FD5C7B9176}" dt="2021-10-08T12:56:04.455" v="0" actId="20577"/>
        <pc:sldMkLst>
          <pc:docMk/>
          <pc:sldMk cId="566262437" sldId="1020"/>
        </pc:sldMkLst>
        <pc:spChg chg="mod">
          <ac:chgData name="Henderson, Carrie" userId="S::carrie.henderson@fldoe.org::55d3168e-1897-4a17-98ed-1608e0b70a3e" providerId="AD" clId="Web-{72C3ED13-6663-220E-38E6-01FD5C7B9176}" dt="2021-10-08T12:56:04.455" v="0" actId="20577"/>
          <ac:spMkLst>
            <pc:docMk/>
            <pc:sldMk cId="566262437" sldId="1020"/>
            <ac:spMk id="3" creationId="{8B15F672-C6C3-4D77-B5F5-C2E8E1AC54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B658C-8BA1-40E4-A52E-7F49AD922E26}"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61994649-AED1-4D10-AC68-72356FC6FC85}">
      <dgm:prSet phldrT="[Text]"/>
      <dgm:spPr/>
      <dgm:t>
        <a:bodyPr/>
        <a:lstStyle/>
        <a:p>
          <a:r>
            <a:rPr lang="en-US" b="1" dirty="0"/>
            <a:t>Clear program map guides student’s course taking </a:t>
          </a:r>
        </a:p>
      </dgm:t>
    </dgm:pt>
    <dgm:pt modelId="{148D483A-67D4-4E78-ACFC-A5EBA0CACEAF}" type="parTrans" cxnId="{52EECDE4-AB42-4108-9027-D8358F79E55A}">
      <dgm:prSet/>
      <dgm:spPr/>
      <dgm:t>
        <a:bodyPr/>
        <a:lstStyle/>
        <a:p>
          <a:endParaRPr lang="en-US" b="1"/>
        </a:p>
      </dgm:t>
    </dgm:pt>
    <dgm:pt modelId="{40785D87-C3AD-47D3-BF91-E7ACDB380875}" type="sibTrans" cxnId="{52EECDE4-AB42-4108-9027-D8358F79E55A}">
      <dgm:prSet/>
      <dgm:spPr/>
      <dgm:t>
        <a:bodyPr/>
        <a:lstStyle/>
        <a:p>
          <a:endParaRPr lang="en-US" b="1"/>
        </a:p>
      </dgm:t>
    </dgm:pt>
    <dgm:pt modelId="{43F8052D-7CA1-4B50-A1A8-6233658D6853}">
      <dgm:prSet phldrT="[Text]"/>
      <dgm:spPr/>
      <dgm:t>
        <a:bodyPr/>
        <a:lstStyle/>
        <a:p>
          <a:r>
            <a:rPr lang="en-US" b="1" dirty="0"/>
            <a:t>Student’s progress is monitored and support is provided when needed</a:t>
          </a:r>
        </a:p>
      </dgm:t>
    </dgm:pt>
    <dgm:pt modelId="{EB4935B7-1CF6-4F5A-9867-1755A1DD8F70}" type="parTrans" cxnId="{CA294E46-7D7D-4E6F-BF91-0B8D0D28EAE0}">
      <dgm:prSet/>
      <dgm:spPr/>
      <dgm:t>
        <a:bodyPr/>
        <a:lstStyle/>
        <a:p>
          <a:endParaRPr lang="en-US" b="1"/>
        </a:p>
      </dgm:t>
    </dgm:pt>
    <dgm:pt modelId="{DF85E7EA-7515-481A-BF8C-E25598BECD03}" type="sibTrans" cxnId="{CA294E46-7D7D-4E6F-BF91-0B8D0D28EAE0}">
      <dgm:prSet/>
      <dgm:spPr/>
      <dgm:t>
        <a:bodyPr/>
        <a:lstStyle/>
        <a:p>
          <a:endParaRPr lang="en-US" b="1"/>
        </a:p>
      </dgm:t>
    </dgm:pt>
    <dgm:pt modelId="{0F818A89-0AED-42B0-AEBD-5756EDFC0AEF}">
      <dgm:prSet phldrT="[Text]"/>
      <dgm:spPr/>
      <dgm:t>
        <a:bodyPr/>
        <a:lstStyle/>
        <a:p>
          <a:r>
            <a:rPr lang="en-US" b="1" dirty="0"/>
            <a:t>Courses are available when student needs them for completion </a:t>
          </a:r>
        </a:p>
      </dgm:t>
    </dgm:pt>
    <dgm:pt modelId="{2EB981D0-311B-4398-9CA5-F5C0410B99A9}" type="parTrans" cxnId="{D84F39F2-9884-4BA3-8011-A6B69A9697CC}">
      <dgm:prSet/>
      <dgm:spPr/>
      <dgm:t>
        <a:bodyPr/>
        <a:lstStyle/>
        <a:p>
          <a:endParaRPr lang="en-US" b="1"/>
        </a:p>
      </dgm:t>
    </dgm:pt>
    <dgm:pt modelId="{56584BA0-FEEB-4512-B073-882E47D4EA55}" type="sibTrans" cxnId="{D84F39F2-9884-4BA3-8011-A6B69A9697CC}">
      <dgm:prSet/>
      <dgm:spPr/>
      <dgm:t>
        <a:bodyPr/>
        <a:lstStyle/>
        <a:p>
          <a:endParaRPr lang="en-US" b="1"/>
        </a:p>
      </dgm:t>
    </dgm:pt>
    <dgm:pt modelId="{DF312740-8DD6-492B-B50B-AAEC7BEC9314}">
      <dgm:prSet phldrT="[Text]"/>
      <dgm:spPr/>
      <dgm:t>
        <a:bodyPr/>
        <a:lstStyle/>
        <a:p>
          <a:r>
            <a:rPr lang="en-US" b="1" dirty="0"/>
            <a:t>Student has opportunities to apply learning through WBL </a:t>
          </a:r>
        </a:p>
      </dgm:t>
    </dgm:pt>
    <dgm:pt modelId="{BE1A8743-496F-4E1A-AFF6-566672852325}" type="parTrans" cxnId="{96DFF561-884A-468B-BE25-21B7FD5CD898}">
      <dgm:prSet/>
      <dgm:spPr/>
      <dgm:t>
        <a:bodyPr/>
        <a:lstStyle/>
        <a:p>
          <a:endParaRPr lang="en-US" b="1"/>
        </a:p>
      </dgm:t>
    </dgm:pt>
    <dgm:pt modelId="{729C5F48-77E7-4B72-8170-7E3AEEDB3485}" type="sibTrans" cxnId="{96DFF561-884A-468B-BE25-21B7FD5CD898}">
      <dgm:prSet/>
      <dgm:spPr/>
      <dgm:t>
        <a:bodyPr/>
        <a:lstStyle/>
        <a:p>
          <a:endParaRPr lang="en-US" b="1"/>
        </a:p>
      </dgm:t>
    </dgm:pt>
    <dgm:pt modelId="{F301DEB7-A621-478F-B900-6DC6D7E2AE2F}">
      <dgm:prSet phldrT="[Text]"/>
      <dgm:spPr/>
      <dgm:t>
        <a:bodyPr/>
        <a:lstStyle/>
        <a:p>
          <a:r>
            <a:rPr lang="en-US" b="1" dirty="0"/>
            <a:t>Student on-boards and receives advising and career planning services</a:t>
          </a:r>
        </a:p>
      </dgm:t>
    </dgm:pt>
    <dgm:pt modelId="{36491BFD-A946-4C8B-86F5-AAB1298C02A1}" type="parTrans" cxnId="{44E9EE53-ADDC-4FFF-99C6-E2A5A4460236}">
      <dgm:prSet/>
      <dgm:spPr/>
      <dgm:t>
        <a:bodyPr/>
        <a:lstStyle/>
        <a:p>
          <a:endParaRPr lang="en-US" b="1"/>
        </a:p>
      </dgm:t>
    </dgm:pt>
    <dgm:pt modelId="{E061C268-F82A-49C9-A565-04500419CDED}" type="sibTrans" cxnId="{44E9EE53-ADDC-4FFF-99C6-E2A5A4460236}">
      <dgm:prSet/>
      <dgm:spPr/>
      <dgm:t>
        <a:bodyPr/>
        <a:lstStyle/>
        <a:p>
          <a:endParaRPr lang="en-US" b="1"/>
        </a:p>
      </dgm:t>
    </dgm:pt>
    <dgm:pt modelId="{E51B91E8-A275-4E2B-922C-C5F75BFD25F2}" type="pres">
      <dgm:prSet presAssocID="{E07B658C-8BA1-40E4-A52E-7F49AD922E26}" presName="cycle" presStyleCnt="0">
        <dgm:presLayoutVars>
          <dgm:dir/>
          <dgm:resizeHandles val="exact"/>
        </dgm:presLayoutVars>
      </dgm:prSet>
      <dgm:spPr/>
    </dgm:pt>
    <dgm:pt modelId="{17FE1FB7-3046-4A29-BDCF-BC00217A9FE9}" type="pres">
      <dgm:prSet presAssocID="{61994649-AED1-4D10-AC68-72356FC6FC85}" presName="node" presStyleLbl="node1" presStyleIdx="0" presStyleCnt="5">
        <dgm:presLayoutVars>
          <dgm:bulletEnabled val="1"/>
        </dgm:presLayoutVars>
      </dgm:prSet>
      <dgm:spPr/>
    </dgm:pt>
    <dgm:pt modelId="{CF87AAE7-D589-45C9-B0D6-D44946C59FA2}" type="pres">
      <dgm:prSet presAssocID="{61994649-AED1-4D10-AC68-72356FC6FC85}" presName="spNode" presStyleCnt="0"/>
      <dgm:spPr/>
    </dgm:pt>
    <dgm:pt modelId="{EB0CCA28-0B85-4933-AD96-FD2BB11162F7}" type="pres">
      <dgm:prSet presAssocID="{40785D87-C3AD-47D3-BF91-E7ACDB380875}" presName="sibTrans" presStyleLbl="sibTrans1D1" presStyleIdx="0" presStyleCnt="5"/>
      <dgm:spPr/>
    </dgm:pt>
    <dgm:pt modelId="{51655D33-8505-4DB5-8F3B-5C3DEF3D701F}" type="pres">
      <dgm:prSet presAssocID="{43F8052D-7CA1-4B50-A1A8-6233658D6853}" presName="node" presStyleLbl="node1" presStyleIdx="1" presStyleCnt="5">
        <dgm:presLayoutVars>
          <dgm:bulletEnabled val="1"/>
        </dgm:presLayoutVars>
      </dgm:prSet>
      <dgm:spPr/>
    </dgm:pt>
    <dgm:pt modelId="{14E6FD21-0225-4F0A-84A4-337AE8D5B9AD}" type="pres">
      <dgm:prSet presAssocID="{43F8052D-7CA1-4B50-A1A8-6233658D6853}" presName="spNode" presStyleCnt="0"/>
      <dgm:spPr/>
    </dgm:pt>
    <dgm:pt modelId="{F8AD7295-A9F5-47F9-B85C-F1755EC99EF6}" type="pres">
      <dgm:prSet presAssocID="{DF85E7EA-7515-481A-BF8C-E25598BECD03}" presName="sibTrans" presStyleLbl="sibTrans1D1" presStyleIdx="1" presStyleCnt="5"/>
      <dgm:spPr/>
    </dgm:pt>
    <dgm:pt modelId="{E90ADB65-388D-4CF7-A9C4-66AF53EB4D93}" type="pres">
      <dgm:prSet presAssocID="{0F818A89-0AED-42B0-AEBD-5756EDFC0AEF}" presName="node" presStyleLbl="node1" presStyleIdx="2" presStyleCnt="5">
        <dgm:presLayoutVars>
          <dgm:bulletEnabled val="1"/>
        </dgm:presLayoutVars>
      </dgm:prSet>
      <dgm:spPr/>
    </dgm:pt>
    <dgm:pt modelId="{56A060FA-ABDB-40D6-A963-12CBBFDED672}" type="pres">
      <dgm:prSet presAssocID="{0F818A89-0AED-42B0-AEBD-5756EDFC0AEF}" presName="spNode" presStyleCnt="0"/>
      <dgm:spPr/>
    </dgm:pt>
    <dgm:pt modelId="{149947BB-5873-4058-98F5-36102FDD1E8A}" type="pres">
      <dgm:prSet presAssocID="{56584BA0-FEEB-4512-B073-882E47D4EA55}" presName="sibTrans" presStyleLbl="sibTrans1D1" presStyleIdx="2" presStyleCnt="5"/>
      <dgm:spPr/>
    </dgm:pt>
    <dgm:pt modelId="{7CB8FEF4-B21A-4377-8E4B-CB0944B2EC9B}" type="pres">
      <dgm:prSet presAssocID="{DF312740-8DD6-492B-B50B-AAEC7BEC9314}" presName="node" presStyleLbl="node1" presStyleIdx="3" presStyleCnt="5">
        <dgm:presLayoutVars>
          <dgm:bulletEnabled val="1"/>
        </dgm:presLayoutVars>
      </dgm:prSet>
      <dgm:spPr/>
    </dgm:pt>
    <dgm:pt modelId="{C184AEDA-7461-4298-A106-235DBB38D4B5}" type="pres">
      <dgm:prSet presAssocID="{DF312740-8DD6-492B-B50B-AAEC7BEC9314}" presName="spNode" presStyleCnt="0"/>
      <dgm:spPr/>
    </dgm:pt>
    <dgm:pt modelId="{4E0D8350-27D0-4EC2-B2C5-FF7ABFAB1357}" type="pres">
      <dgm:prSet presAssocID="{729C5F48-77E7-4B72-8170-7E3AEEDB3485}" presName="sibTrans" presStyleLbl="sibTrans1D1" presStyleIdx="3" presStyleCnt="5"/>
      <dgm:spPr/>
    </dgm:pt>
    <dgm:pt modelId="{C06ED51F-D2F9-462A-8190-A2E5239A34F3}" type="pres">
      <dgm:prSet presAssocID="{F301DEB7-A621-478F-B900-6DC6D7E2AE2F}" presName="node" presStyleLbl="node1" presStyleIdx="4" presStyleCnt="5">
        <dgm:presLayoutVars>
          <dgm:bulletEnabled val="1"/>
        </dgm:presLayoutVars>
      </dgm:prSet>
      <dgm:spPr/>
    </dgm:pt>
    <dgm:pt modelId="{3DB78BFF-BCBD-4B7B-A3F6-F04C64B94115}" type="pres">
      <dgm:prSet presAssocID="{F301DEB7-A621-478F-B900-6DC6D7E2AE2F}" presName="spNode" presStyleCnt="0"/>
      <dgm:spPr/>
    </dgm:pt>
    <dgm:pt modelId="{591C63AD-B464-467B-916C-AE68D443C27C}" type="pres">
      <dgm:prSet presAssocID="{E061C268-F82A-49C9-A565-04500419CDED}" presName="sibTrans" presStyleLbl="sibTrans1D1" presStyleIdx="4" presStyleCnt="5"/>
      <dgm:spPr/>
    </dgm:pt>
  </dgm:ptLst>
  <dgm:cxnLst>
    <dgm:cxn modelId="{3D0F570F-26B3-4955-83CC-AC073043BD9C}" type="presOf" srcId="{40785D87-C3AD-47D3-BF91-E7ACDB380875}" destId="{EB0CCA28-0B85-4933-AD96-FD2BB11162F7}" srcOrd="0" destOrd="0" presId="urn:microsoft.com/office/officeart/2005/8/layout/cycle6"/>
    <dgm:cxn modelId="{C6BAB525-5045-45C7-9F5E-86164EE332A3}" type="presOf" srcId="{0F818A89-0AED-42B0-AEBD-5756EDFC0AEF}" destId="{E90ADB65-388D-4CF7-A9C4-66AF53EB4D93}" srcOrd="0" destOrd="0" presId="urn:microsoft.com/office/officeart/2005/8/layout/cycle6"/>
    <dgm:cxn modelId="{96DFF561-884A-468B-BE25-21B7FD5CD898}" srcId="{E07B658C-8BA1-40E4-A52E-7F49AD922E26}" destId="{DF312740-8DD6-492B-B50B-AAEC7BEC9314}" srcOrd="3" destOrd="0" parTransId="{BE1A8743-496F-4E1A-AFF6-566672852325}" sibTransId="{729C5F48-77E7-4B72-8170-7E3AEEDB3485}"/>
    <dgm:cxn modelId="{CA294E46-7D7D-4E6F-BF91-0B8D0D28EAE0}" srcId="{E07B658C-8BA1-40E4-A52E-7F49AD922E26}" destId="{43F8052D-7CA1-4B50-A1A8-6233658D6853}" srcOrd="1" destOrd="0" parTransId="{EB4935B7-1CF6-4F5A-9867-1755A1DD8F70}" sibTransId="{DF85E7EA-7515-481A-BF8C-E25598BECD03}"/>
    <dgm:cxn modelId="{FF1A7D4A-8914-4162-81A0-D1A455D36A05}" type="presOf" srcId="{729C5F48-77E7-4B72-8170-7E3AEEDB3485}" destId="{4E0D8350-27D0-4EC2-B2C5-FF7ABFAB1357}" srcOrd="0" destOrd="0" presId="urn:microsoft.com/office/officeart/2005/8/layout/cycle6"/>
    <dgm:cxn modelId="{3FB8444E-A97D-4D9C-AF49-81545B65F4EF}" type="presOf" srcId="{E07B658C-8BA1-40E4-A52E-7F49AD922E26}" destId="{E51B91E8-A275-4E2B-922C-C5F75BFD25F2}" srcOrd="0" destOrd="0" presId="urn:microsoft.com/office/officeart/2005/8/layout/cycle6"/>
    <dgm:cxn modelId="{44E9EE53-ADDC-4FFF-99C6-E2A5A4460236}" srcId="{E07B658C-8BA1-40E4-A52E-7F49AD922E26}" destId="{F301DEB7-A621-478F-B900-6DC6D7E2AE2F}" srcOrd="4" destOrd="0" parTransId="{36491BFD-A946-4C8B-86F5-AAB1298C02A1}" sibTransId="{E061C268-F82A-49C9-A565-04500419CDED}"/>
    <dgm:cxn modelId="{8A099088-A009-4443-B0F3-EEDA351D4B5A}" type="presOf" srcId="{DF312740-8DD6-492B-B50B-AAEC7BEC9314}" destId="{7CB8FEF4-B21A-4377-8E4B-CB0944B2EC9B}" srcOrd="0" destOrd="0" presId="urn:microsoft.com/office/officeart/2005/8/layout/cycle6"/>
    <dgm:cxn modelId="{52B15790-E6AF-400C-A88E-30E58A0F40C5}" type="presOf" srcId="{DF85E7EA-7515-481A-BF8C-E25598BECD03}" destId="{F8AD7295-A9F5-47F9-B85C-F1755EC99EF6}" srcOrd="0" destOrd="0" presId="urn:microsoft.com/office/officeart/2005/8/layout/cycle6"/>
    <dgm:cxn modelId="{4C1006B4-9A60-456D-AC71-A1FFC6F22F4C}" type="presOf" srcId="{E061C268-F82A-49C9-A565-04500419CDED}" destId="{591C63AD-B464-467B-916C-AE68D443C27C}" srcOrd="0" destOrd="0" presId="urn:microsoft.com/office/officeart/2005/8/layout/cycle6"/>
    <dgm:cxn modelId="{25B48DC1-85D0-492E-9B51-E2ED2E163F4A}" type="presOf" srcId="{43F8052D-7CA1-4B50-A1A8-6233658D6853}" destId="{51655D33-8505-4DB5-8F3B-5C3DEF3D701F}" srcOrd="0" destOrd="0" presId="urn:microsoft.com/office/officeart/2005/8/layout/cycle6"/>
    <dgm:cxn modelId="{2D8B2BC9-2543-4111-9AF9-733578334043}" type="presOf" srcId="{56584BA0-FEEB-4512-B073-882E47D4EA55}" destId="{149947BB-5873-4058-98F5-36102FDD1E8A}" srcOrd="0" destOrd="0" presId="urn:microsoft.com/office/officeart/2005/8/layout/cycle6"/>
    <dgm:cxn modelId="{DC643DCF-6E2A-4EEE-9EB2-0247A2B35BCD}" type="presOf" srcId="{61994649-AED1-4D10-AC68-72356FC6FC85}" destId="{17FE1FB7-3046-4A29-BDCF-BC00217A9FE9}" srcOrd="0" destOrd="0" presId="urn:microsoft.com/office/officeart/2005/8/layout/cycle6"/>
    <dgm:cxn modelId="{52EECDE4-AB42-4108-9027-D8358F79E55A}" srcId="{E07B658C-8BA1-40E4-A52E-7F49AD922E26}" destId="{61994649-AED1-4D10-AC68-72356FC6FC85}" srcOrd="0" destOrd="0" parTransId="{148D483A-67D4-4E78-ACFC-A5EBA0CACEAF}" sibTransId="{40785D87-C3AD-47D3-BF91-E7ACDB380875}"/>
    <dgm:cxn modelId="{D84F39F2-9884-4BA3-8011-A6B69A9697CC}" srcId="{E07B658C-8BA1-40E4-A52E-7F49AD922E26}" destId="{0F818A89-0AED-42B0-AEBD-5756EDFC0AEF}" srcOrd="2" destOrd="0" parTransId="{2EB981D0-311B-4398-9CA5-F5C0410B99A9}" sibTransId="{56584BA0-FEEB-4512-B073-882E47D4EA55}"/>
    <dgm:cxn modelId="{1B8D1FF5-2EE3-4C57-9011-2AEE430669A7}" type="presOf" srcId="{F301DEB7-A621-478F-B900-6DC6D7E2AE2F}" destId="{C06ED51F-D2F9-462A-8190-A2E5239A34F3}" srcOrd="0" destOrd="0" presId="urn:microsoft.com/office/officeart/2005/8/layout/cycle6"/>
    <dgm:cxn modelId="{AB62C4BA-F91F-41B9-BD4E-0936502704D7}" type="presParOf" srcId="{E51B91E8-A275-4E2B-922C-C5F75BFD25F2}" destId="{17FE1FB7-3046-4A29-BDCF-BC00217A9FE9}" srcOrd="0" destOrd="0" presId="urn:microsoft.com/office/officeart/2005/8/layout/cycle6"/>
    <dgm:cxn modelId="{6DBABF48-E2A7-4F54-B4AB-6587702928B3}" type="presParOf" srcId="{E51B91E8-A275-4E2B-922C-C5F75BFD25F2}" destId="{CF87AAE7-D589-45C9-B0D6-D44946C59FA2}" srcOrd="1" destOrd="0" presId="urn:microsoft.com/office/officeart/2005/8/layout/cycle6"/>
    <dgm:cxn modelId="{947D5DE4-78E6-4718-A0B2-4723C0A9EEC9}" type="presParOf" srcId="{E51B91E8-A275-4E2B-922C-C5F75BFD25F2}" destId="{EB0CCA28-0B85-4933-AD96-FD2BB11162F7}" srcOrd="2" destOrd="0" presId="urn:microsoft.com/office/officeart/2005/8/layout/cycle6"/>
    <dgm:cxn modelId="{4EB83202-C9A3-4C55-97F9-9170D1CCD385}" type="presParOf" srcId="{E51B91E8-A275-4E2B-922C-C5F75BFD25F2}" destId="{51655D33-8505-4DB5-8F3B-5C3DEF3D701F}" srcOrd="3" destOrd="0" presId="urn:microsoft.com/office/officeart/2005/8/layout/cycle6"/>
    <dgm:cxn modelId="{83C7E0A9-2875-4022-9E06-E41C7F612598}" type="presParOf" srcId="{E51B91E8-A275-4E2B-922C-C5F75BFD25F2}" destId="{14E6FD21-0225-4F0A-84A4-337AE8D5B9AD}" srcOrd="4" destOrd="0" presId="urn:microsoft.com/office/officeart/2005/8/layout/cycle6"/>
    <dgm:cxn modelId="{00149381-2919-47CA-A0F2-A0D1D8ABDB5B}" type="presParOf" srcId="{E51B91E8-A275-4E2B-922C-C5F75BFD25F2}" destId="{F8AD7295-A9F5-47F9-B85C-F1755EC99EF6}" srcOrd="5" destOrd="0" presId="urn:microsoft.com/office/officeart/2005/8/layout/cycle6"/>
    <dgm:cxn modelId="{D5278F0E-7C45-471F-8FFE-C32B8703A203}" type="presParOf" srcId="{E51B91E8-A275-4E2B-922C-C5F75BFD25F2}" destId="{E90ADB65-388D-4CF7-A9C4-66AF53EB4D93}" srcOrd="6" destOrd="0" presId="urn:microsoft.com/office/officeart/2005/8/layout/cycle6"/>
    <dgm:cxn modelId="{0726AB64-B1B2-4E98-B651-9460A0B36DFA}" type="presParOf" srcId="{E51B91E8-A275-4E2B-922C-C5F75BFD25F2}" destId="{56A060FA-ABDB-40D6-A963-12CBBFDED672}" srcOrd="7" destOrd="0" presId="urn:microsoft.com/office/officeart/2005/8/layout/cycle6"/>
    <dgm:cxn modelId="{103F6D77-4A18-4E72-8242-6791839A5C42}" type="presParOf" srcId="{E51B91E8-A275-4E2B-922C-C5F75BFD25F2}" destId="{149947BB-5873-4058-98F5-36102FDD1E8A}" srcOrd="8" destOrd="0" presId="urn:microsoft.com/office/officeart/2005/8/layout/cycle6"/>
    <dgm:cxn modelId="{0568B4EB-AE4E-423A-8A84-AF0FC01481D5}" type="presParOf" srcId="{E51B91E8-A275-4E2B-922C-C5F75BFD25F2}" destId="{7CB8FEF4-B21A-4377-8E4B-CB0944B2EC9B}" srcOrd="9" destOrd="0" presId="urn:microsoft.com/office/officeart/2005/8/layout/cycle6"/>
    <dgm:cxn modelId="{6114C060-C835-403F-9E8C-5FD807F35D26}" type="presParOf" srcId="{E51B91E8-A275-4E2B-922C-C5F75BFD25F2}" destId="{C184AEDA-7461-4298-A106-235DBB38D4B5}" srcOrd="10" destOrd="0" presId="urn:microsoft.com/office/officeart/2005/8/layout/cycle6"/>
    <dgm:cxn modelId="{760A3A76-9E5D-41E0-AEA7-DF3A10DE940C}" type="presParOf" srcId="{E51B91E8-A275-4E2B-922C-C5F75BFD25F2}" destId="{4E0D8350-27D0-4EC2-B2C5-FF7ABFAB1357}" srcOrd="11" destOrd="0" presId="urn:microsoft.com/office/officeart/2005/8/layout/cycle6"/>
    <dgm:cxn modelId="{25A2614E-6804-4096-8DF0-DB99E78861EE}" type="presParOf" srcId="{E51B91E8-A275-4E2B-922C-C5F75BFD25F2}" destId="{C06ED51F-D2F9-462A-8190-A2E5239A34F3}" srcOrd="12" destOrd="0" presId="urn:microsoft.com/office/officeart/2005/8/layout/cycle6"/>
    <dgm:cxn modelId="{BF402F2B-BFF9-4221-B080-722E0B34399C}" type="presParOf" srcId="{E51B91E8-A275-4E2B-922C-C5F75BFD25F2}" destId="{3DB78BFF-BCBD-4B7B-A3F6-F04C64B94115}" srcOrd="13" destOrd="0" presId="urn:microsoft.com/office/officeart/2005/8/layout/cycle6"/>
    <dgm:cxn modelId="{A42075AF-6259-46FF-BCA8-2487F8D25833}" type="presParOf" srcId="{E51B91E8-A275-4E2B-922C-C5F75BFD25F2}" destId="{591C63AD-B464-467B-916C-AE68D443C27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E1FB7-3046-4A29-BDCF-BC00217A9FE9}">
      <dsp:nvSpPr>
        <dsp:cNvPr id="0" name=""/>
        <dsp:cNvSpPr/>
      </dsp:nvSpPr>
      <dsp:spPr>
        <a:xfrm>
          <a:off x="2206432" y="897"/>
          <a:ext cx="1186606" cy="7712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Clear program map guides student’s course taking </a:t>
          </a:r>
        </a:p>
      </dsp:txBody>
      <dsp:txXfrm>
        <a:off x="2244083" y="38548"/>
        <a:ext cx="1111304" cy="695992"/>
      </dsp:txXfrm>
    </dsp:sp>
    <dsp:sp modelId="{EB0CCA28-0B85-4933-AD96-FD2BB11162F7}">
      <dsp:nvSpPr>
        <dsp:cNvPr id="0" name=""/>
        <dsp:cNvSpPr/>
      </dsp:nvSpPr>
      <dsp:spPr>
        <a:xfrm>
          <a:off x="1257975" y="386544"/>
          <a:ext cx="3083520" cy="3083520"/>
        </a:xfrm>
        <a:custGeom>
          <a:avLst/>
          <a:gdLst/>
          <a:ahLst/>
          <a:cxnLst/>
          <a:rect l="0" t="0" r="0" b="0"/>
          <a:pathLst>
            <a:path>
              <a:moveTo>
                <a:pt x="2143225" y="122160"/>
              </a:moveTo>
              <a:arcTo wR="1541760" hR="1541760" stAng="17577702" swAng="196273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655D33-8505-4DB5-8F3B-5C3DEF3D701F}">
      <dsp:nvSpPr>
        <dsp:cNvPr id="0" name=""/>
        <dsp:cNvSpPr/>
      </dsp:nvSpPr>
      <dsp:spPr>
        <a:xfrm>
          <a:off x="3672733" y="1066227"/>
          <a:ext cx="1186606" cy="7712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Student’s progress is monitored and support is provided when needed</a:t>
          </a:r>
        </a:p>
      </dsp:txBody>
      <dsp:txXfrm>
        <a:off x="3710384" y="1103878"/>
        <a:ext cx="1111304" cy="695992"/>
      </dsp:txXfrm>
    </dsp:sp>
    <dsp:sp modelId="{F8AD7295-A9F5-47F9-B85C-F1755EC99EF6}">
      <dsp:nvSpPr>
        <dsp:cNvPr id="0" name=""/>
        <dsp:cNvSpPr/>
      </dsp:nvSpPr>
      <dsp:spPr>
        <a:xfrm>
          <a:off x="1257975" y="386544"/>
          <a:ext cx="3083520" cy="3083520"/>
        </a:xfrm>
        <a:custGeom>
          <a:avLst/>
          <a:gdLst/>
          <a:ahLst/>
          <a:cxnLst/>
          <a:rect l="0" t="0" r="0" b="0"/>
          <a:pathLst>
            <a:path>
              <a:moveTo>
                <a:pt x="3081395" y="1460836"/>
              </a:moveTo>
              <a:arcTo wR="1541760" hR="1541760" stAng="21419477" swAng="219721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0ADB65-388D-4CF7-A9C4-66AF53EB4D93}">
      <dsp:nvSpPr>
        <dsp:cNvPr id="0" name=""/>
        <dsp:cNvSpPr/>
      </dsp:nvSpPr>
      <dsp:spPr>
        <a:xfrm>
          <a:off x="3112656" y="2789967"/>
          <a:ext cx="1186606" cy="7712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Courses are available when student needs them for completion </a:t>
          </a:r>
        </a:p>
      </dsp:txBody>
      <dsp:txXfrm>
        <a:off x="3150307" y="2827618"/>
        <a:ext cx="1111304" cy="695992"/>
      </dsp:txXfrm>
    </dsp:sp>
    <dsp:sp modelId="{149947BB-5873-4058-98F5-36102FDD1E8A}">
      <dsp:nvSpPr>
        <dsp:cNvPr id="0" name=""/>
        <dsp:cNvSpPr/>
      </dsp:nvSpPr>
      <dsp:spPr>
        <a:xfrm>
          <a:off x="1257975" y="386544"/>
          <a:ext cx="3083520" cy="3083520"/>
        </a:xfrm>
        <a:custGeom>
          <a:avLst/>
          <a:gdLst/>
          <a:ahLst/>
          <a:cxnLst/>
          <a:rect l="0" t="0" r="0" b="0"/>
          <a:pathLst>
            <a:path>
              <a:moveTo>
                <a:pt x="1848550" y="3052688"/>
              </a:moveTo>
              <a:arcTo wR="1541760" hR="1541760" stAng="4711337" swAng="137732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B8FEF4-B21A-4377-8E4B-CB0944B2EC9B}">
      <dsp:nvSpPr>
        <dsp:cNvPr id="0" name=""/>
        <dsp:cNvSpPr/>
      </dsp:nvSpPr>
      <dsp:spPr>
        <a:xfrm>
          <a:off x="1300208" y="2789967"/>
          <a:ext cx="1186606" cy="7712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Student has opportunities to apply learning through WBL </a:t>
          </a:r>
        </a:p>
      </dsp:txBody>
      <dsp:txXfrm>
        <a:off x="1337859" y="2827618"/>
        <a:ext cx="1111304" cy="695992"/>
      </dsp:txXfrm>
    </dsp:sp>
    <dsp:sp modelId="{4E0D8350-27D0-4EC2-B2C5-FF7ABFAB1357}">
      <dsp:nvSpPr>
        <dsp:cNvPr id="0" name=""/>
        <dsp:cNvSpPr/>
      </dsp:nvSpPr>
      <dsp:spPr>
        <a:xfrm>
          <a:off x="1257975" y="386544"/>
          <a:ext cx="3083520" cy="3083520"/>
        </a:xfrm>
        <a:custGeom>
          <a:avLst/>
          <a:gdLst/>
          <a:ahLst/>
          <a:cxnLst/>
          <a:rect l="0" t="0" r="0" b="0"/>
          <a:pathLst>
            <a:path>
              <a:moveTo>
                <a:pt x="257768" y="2395217"/>
              </a:moveTo>
              <a:arcTo wR="1541760" hR="1541760" stAng="8783304" swAng="219721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6ED51F-D2F9-462A-8190-A2E5239A34F3}">
      <dsp:nvSpPr>
        <dsp:cNvPr id="0" name=""/>
        <dsp:cNvSpPr/>
      </dsp:nvSpPr>
      <dsp:spPr>
        <a:xfrm>
          <a:off x="740131" y="1066227"/>
          <a:ext cx="1186606" cy="7712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Student on-boards and receives advising and career planning services</a:t>
          </a:r>
        </a:p>
      </dsp:txBody>
      <dsp:txXfrm>
        <a:off x="777782" y="1103878"/>
        <a:ext cx="1111304" cy="695992"/>
      </dsp:txXfrm>
    </dsp:sp>
    <dsp:sp modelId="{591C63AD-B464-467B-916C-AE68D443C27C}">
      <dsp:nvSpPr>
        <dsp:cNvPr id="0" name=""/>
        <dsp:cNvSpPr/>
      </dsp:nvSpPr>
      <dsp:spPr>
        <a:xfrm>
          <a:off x="1257975" y="386544"/>
          <a:ext cx="3083520" cy="3083520"/>
        </a:xfrm>
        <a:custGeom>
          <a:avLst/>
          <a:gdLst/>
          <a:ahLst/>
          <a:cxnLst/>
          <a:rect l="0" t="0" r="0" b="0"/>
          <a:pathLst>
            <a:path>
              <a:moveTo>
                <a:pt x="268511" y="672357"/>
              </a:moveTo>
              <a:arcTo wR="1541760" hR="1541760" stAng="12859568" swAng="196273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87BAC-178D-4CF9-8B45-1D3D2994473F}" type="datetimeFigureOut">
              <a:rPr lang="en-US" smtClean="0"/>
              <a:t>10/8/2021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969F2-2E99-4E68-9B1D-227B3365B6A1}" type="slidenum">
              <a:rPr lang="en-US" smtClean="0"/>
              <a:t>‹#›</a:t>
            </a:fld>
            <a:endParaRPr lang="en-US"/>
          </a:p>
        </p:txBody>
      </p:sp>
    </p:spTree>
    <p:extLst>
      <p:ext uri="{BB962C8B-B14F-4D97-AF65-F5344CB8AC3E}">
        <p14:creationId xmlns:p14="http://schemas.microsoft.com/office/powerpoint/2010/main" val="100304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5"/>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p:cNvSpPr/>
          <p:nvPr userDrawn="1"/>
        </p:nvSpPr>
        <p:spPr>
          <a:xfrm>
            <a:off x="482601"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9"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56"/>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64"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6626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4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79A6FF-FD7C-4041-AD9E-A53DCE9E9FC7}" type="datetimeFigureOut">
              <a:rPr lang="en-US"/>
              <a:pPr>
                <a:defRPr/>
              </a:pPr>
              <a:t>10/8/2021</a:t>
            </a:fld>
            <a:endParaRPr lang="en-US"/>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A12F182-6856-4DEF-90F7-B80FCE851E94}" type="slidenum">
              <a:rPr lang="en-US" altLang="en-US"/>
              <a:pPr>
                <a:defRPr/>
              </a:pPr>
              <a:t>‹#›</a:t>
            </a:fld>
            <a:endParaRPr lang="en-US" altLang="en-US"/>
          </a:p>
        </p:txBody>
      </p:sp>
    </p:spTree>
    <p:extLst>
      <p:ext uri="{BB962C8B-B14F-4D97-AF65-F5344CB8AC3E}">
        <p14:creationId xmlns:p14="http://schemas.microsoft.com/office/powerpoint/2010/main" val="86350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B8D60FE-9D5F-4361-A8D3-9B4000869B58}" type="datetimeFigureOut">
              <a:rPr lang="en-US"/>
              <a:pPr>
                <a:defRPr/>
              </a:pPr>
              <a:t>10/8/2021</a:t>
            </a:fld>
            <a:endParaRPr lang="en-US"/>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5E7177-4F28-4982-8EEE-7F58C922373B}" type="slidenum">
              <a:rPr lang="en-US" altLang="en-US"/>
              <a:pPr>
                <a:defRPr/>
              </a:pPr>
              <a:t>‹#›</a:t>
            </a:fld>
            <a:endParaRPr lang="en-US" altLang="en-US"/>
          </a:p>
        </p:txBody>
      </p:sp>
    </p:spTree>
    <p:extLst>
      <p:ext uri="{BB962C8B-B14F-4D97-AF65-F5344CB8AC3E}">
        <p14:creationId xmlns:p14="http://schemas.microsoft.com/office/powerpoint/2010/main" val="104527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C1086DF-94BB-4DAC-B4D6-2F48C67FC0E0}" type="datetimeFigureOut">
              <a:rPr lang="en-US"/>
              <a:pPr>
                <a:defRPr/>
              </a:pPr>
              <a:t>10/8/2021</a:t>
            </a:fld>
            <a:endParaRPr lang="en-US"/>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ED817C-FF1A-49F5-9714-0F6EB0950EE3}" type="slidenum">
              <a:rPr lang="en-US" altLang="en-US"/>
              <a:pPr>
                <a:defRPr/>
              </a:pPr>
              <a:t>‹#›</a:t>
            </a:fld>
            <a:endParaRPr lang="en-US" altLang="en-US"/>
          </a:p>
        </p:txBody>
      </p:sp>
    </p:spTree>
    <p:extLst>
      <p:ext uri="{BB962C8B-B14F-4D97-AF65-F5344CB8AC3E}">
        <p14:creationId xmlns:p14="http://schemas.microsoft.com/office/powerpoint/2010/main" val="372568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93D876B-64B3-4B87-8E01-250CC38B3C23}" type="datetimeFigureOut">
              <a:rPr lang="en-US"/>
              <a:pPr>
                <a:defRPr/>
              </a:pPr>
              <a:t>10/8/2021</a:t>
            </a:fld>
            <a:endParaRPr lang="en-US"/>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178AD5-FCC6-4034-8FC9-8EE63ED7DC4B}" type="slidenum">
              <a:rPr lang="en-US" altLang="en-US"/>
              <a:pPr>
                <a:defRPr/>
              </a:pPr>
              <a:t>‹#›</a:t>
            </a:fld>
            <a:endParaRPr lang="en-US" altLang="en-US"/>
          </a:p>
        </p:txBody>
      </p:sp>
    </p:spTree>
    <p:extLst>
      <p:ext uri="{BB962C8B-B14F-4D97-AF65-F5344CB8AC3E}">
        <p14:creationId xmlns:p14="http://schemas.microsoft.com/office/powerpoint/2010/main" val="268478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93B36C3-767D-440A-B6F2-1F39BBD6D1CE}" type="datetimeFigureOut">
              <a:rPr lang="en-US"/>
              <a:pPr>
                <a:defRPr/>
              </a:pPr>
              <a:t>10/8/2021</a:t>
            </a:fld>
            <a:endParaRPr lang="en-US"/>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B59B98E-579D-4743-8C3D-DCA73DDF9C7D}" type="slidenum">
              <a:rPr lang="en-US" altLang="en-US"/>
              <a:pPr>
                <a:defRPr/>
              </a:pPr>
              <a:t>‹#›</a:t>
            </a:fld>
            <a:endParaRPr lang="en-US" altLang="en-US"/>
          </a:p>
        </p:txBody>
      </p:sp>
    </p:spTree>
    <p:extLst>
      <p:ext uri="{BB962C8B-B14F-4D97-AF65-F5344CB8AC3E}">
        <p14:creationId xmlns:p14="http://schemas.microsoft.com/office/powerpoint/2010/main" val="263163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0" y="3824290"/>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1798639"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nvGrpSpPr>
          <p:cNvPr id="7" name="Group 18"/>
          <p:cNvGrpSpPr>
            <a:grpSpLocks/>
          </p:cNvGrpSpPr>
          <p:nvPr userDrawn="1"/>
        </p:nvGrpSpPr>
        <p:grpSpPr bwMode="auto">
          <a:xfrm>
            <a:off x="3717926" y="5872165"/>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1"/>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a:solidFill>
                  <a:schemeClr val="bg1"/>
                </a:solidFill>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672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0"/>
            <a:ext cx="7886700" cy="435475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F1C1A5CC-C233-6743-85A7-B699CBE46A3B}"/>
              </a:ext>
            </a:extLst>
          </p:cNvPr>
          <p:cNvSpPr>
            <a:spLocks noGrp="1"/>
          </p:cNvSpPr>
          <p:nvPr>
            <p:ph type="sldNum" sz="quarter" idx="10"/>
          </p:nvPr>
        </p:nvSpPr>
        <p:spPr/>
        <p:txBody>
          <a:bodyPr/>
          <a:lstStyle/>
          <a:p>
            <a:fld id="{1F489342-808D-8345-8966-84893B59ADD1}" type="slidenum">
              <a:rPr lang="en-US" smtClean="0"/>
              <a:t>‹#›</a:t>
            </a:fld>
            <a:endParaRPr lang="en-US"/>
          </a:p>
        </p:txBody>
      </p:sp>
    </p:spTree>
    <p:extLst>
      <p:ext uri="{BB962C8B-B14F-4D97-AF65-F5344CB8AC3E}">
        <p14:creationId xmlns:p14="http://schemas.microsoft.com/office/powerpoint/2010/main" val="4011087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D367-D7F0-7745-9CB3-E34BB28FC4A7}"/>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FA53159-0362-3B48-8350-8816E657ACE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2532A8-B084-B947-9BAC-9A0BC6F82610}"/>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5" name="Footer Placeholder 4">
            <a:extLst>
              <a:ext uri="{FF2B5EF4-FFF2-40B4-BE49-F238E27FC236}">
                <a16:creationId xmlns:a16="http://schemas.microsoft.com/office/drawing/2014/main" id="{E04FAE6E-8D57-244D-8F4E-CF8583EF11C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D18974-BE9E-FF48-AF26-FECBF36B5DA1}"/>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117080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B78F-37C3-294E-A4C8-AF650EFA749C}"/>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B1939E-83F7-9645-B5F2-F81D97C8BC4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60474-30F0-4C4B-B818-1072DB45B956}"/>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5" name="Footer Placeholder 4">
            <a:extLst>
              <a:ext uri="{FF2B5EF4-FFF2-40B4-BE49-F238E27FC236}">
                <a16:creationId xmlns:a16="http://schemas.microsoft.com/office/drawing/2014/main" id="{CA933D99-242E-8248-912F-F9FE999A5D5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0E043A-E012-3F4F-B06A-DFAA26EC35EF}"/>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8027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0"/>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176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4F21-DDB3-A947-92F0-128821850CD1}"/>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86B6F04-D861-384D-9702-7159D1158A47}"/>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F6971-C539-9347-A663-8C48CD707051}"/>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5" name="Footer Placeholder 4">
            <a:extLst>
              <a:ext uri="{FF2B5EF4-FFF2-40B4-BE49-F238E27FC236}">
                <a16:creationId xmlns:a16="http://schemas.microsoft.com/office/drawing/2014/main" id="{EEDD7AE7-C9DC-4F42-8A02-BD551318439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54597C-F332-034B-B94F-06E878732490}"/>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397911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0D-68AA-C34B-B97D-AADBA90AE8DB}"/>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9C96D8-C7BB-D34C-889E-1B025DFEC765}"/>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3C44D0-1478-F442-BD82-81293E51A549}"/>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39647-BF92-3A49-A0A3-65DACEBCB1B3}"/>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6" name="Footer Placeholder 5">
            <a:extLst>
              <a:ext uri="{FF2B5EF4-FFF2-40B4-BE49-F238E27FC236}">
                <a16:creationId xmlns:a16="http://schemas.microsoft.com/office/drawing/2014/main" id="{A3EFD43B-F8BB-D445-8B46-C4DF0AA97F0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5CE2A-46AC-0B49-865B-56051C457B90}"/>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673862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6839-09AD-1B4C-A3DF-0CD3FB25FFE7}"/>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AE2DF0C-FB47-9744-A66E-7EE23134D197}"/>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F6A78-2E48-BA48-8DD2-24FEA2BB98C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CF2FC-FB1F-D448-9C10-BC34EBDABF97}"/>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2799A-5DA7-1244-9E2D-B54F2C5E3A75}"/>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41561-7197-4645-B3DB-4F3DE7B4DB31}"/>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8" name="Footer Placeholder 7">
            <a:extLst>
              <a:ext uri="{FF2B5EF4-FFF2-40B4-BE49-F238E27FC236}">
                <a16:creationId xmlns:a16="http://schemas.microsoft.com/office/drawing/2014/main" id="{C0A7CEEC-E211-F84E-B512-4571AC967FE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51FF8E9-5F8D-1D40-8B5D-D9C57F0756CF}"/>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3291586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55BC-930D-1740-8F91-1553EA5755AF}"/>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D9B96A6-C0A8-5148-9ABD-6F9B4B59551C}"/>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4" name="Footer Placeholder 3">
            <a:extLst>
              <a:ext uri="{FF2B5EF4-FFF2-40B4-BE49-F238E27FC236}">
                <a16:creationId xmlns:a16="http://schemas.microsoft.com/office/drawing/2014/main" id="{27D108D3-2221-D142-9CE8-B43054006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89F4982-3E28-324E-9D29-5FDD8E18CB3A}"/>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1821943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675D9-22AF-0244-8A7B-AB35A6C4FA81}"/>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3" name="Footer Placeholder 2">
            <a:extLst>
              <a:ext uri="{FF2B5EF4-FFF2-40B4-BE49-F238E27FC236}">
                <a16:creationId xmlns:a16="http://schemas.microsoft.com/office/drawing/2014/main" id="{A79B97AB-3C5E-3149-900B-0004406A53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4A26BB-EB97-8C4D-AA8C-C8C24ABCF15D}"/>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124477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DE31-5B0B-E648-BE3F-7A071BA99FF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C00462-12CF-3B45-8F37-C57D3466DE9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3F7F09-F19D-E646-8D20-771112571D8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D258FB-7E34-614A-87DB-313EF19E9003}"/>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6" name="Footer Placeholder 5">
            <a:extLst>
              <a:ext uri="{FF2B5EF4-FFF2-40B4-BE49-F238E27FC236}">
                <a16:creationId xmlns:a16="http://schemas.microsoft.com/office/drawing/2014/main" id="{791CB9DF-09DD-1E4E-83DE-7CB77592E4C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39CF5-3173-2843-A914-908D5031D1EB}"/>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2749890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5F99-3271-614F-88A3-10CFC5F71FA7}"/>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BD476DF-8513-5B4B-B9EA-814AB290CE13}"/>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B25591F-DCF3-D940-8153-39E0874464B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3BCBE1-EF40-6541-82DB-46612FFE7DA6}"/>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6" name="Footer Placeholder 5">
            <a:extLst>
              <a:ext uri="{FF2B5EF4-FFF2-40B4-BE49-F238E27FC236}">
                <a16:creationId xmlns:a16="http://schemas.microsoft.com/office/drawing/2014/main" id="{FB11A7E3-F7F4-924C-BA11-F9F8BFDAF0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86FCCF-5C21-3941-9C4A-18A168D682E6}"/>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3215919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4411-539C-8641-BD2D-3D31BC8FF0A6}"/>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C4F79-5C76-684A-AAA5-5B16810F8066}"/>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03DA9-1099-7843-8FAE-39594735C7BE}"/>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5" name="Footer Placeholder 4">
            <a:extLst>
              <a:ext uri="{FF2B5EF4-FFF2-40B4-BE49-F238E27FC236}">
                <a16:creationId xmlns:a16="http://schemas.microsoft.com/office/drawing/2014/main" id="{63C5EF01-47BA-B14F-AD93-968B780ECFF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D430A-12C3-E043-93D3-534AF002E08F}"/>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3106908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25ABB-33B0-2149-9CF8-B0258EE64D0C}"/>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44CC89-1606-4948-92F6-5DF3C5D6E78E}"/>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D30B0-5218-4044-B2CC-186EB4625367}"/>
              </a:ext>
            </a:extLst>
          </p:cNvPr>
          <p:cNvSpPr>
            <a:spLocks noGrp="1"/>
          </p:cNvSpPr>
          <p:nvPr>
            <p:ph type="dt" sz="half" idx="10"/>
          </p:nvPr>
        </p:nvSpPr>
        <p:spPr>
          <a:xfrm>
            <a:off x="628650" y="6356351"/>
            <a:ext cx="2057400" cy="365125"/>
          </a:xfrm>
          <a:prstGeom prst="rect">
            <a:avLst/>
          </a:prstGeom>
        </p:spPr>
        <p:txBody>
          <a:bodyPr/>
          <a:lstStyle/>
          <a:p>
            <a:fld id="{3DBDDBD9-9C32-F749-8862-C8AD0DEEEECE}" type="datetimeFigureOut">
              <a:rPr lang="en-US" smtClean="0"/>
              <a:t>10/8/2021</a:t>
            </a:fld>
            <a:endParaRPr lang="en-US"/>
          </a:p>
        </p:txBody>
      </p:sp>
      <p:sp>
        <p:nvSpPr>
          <p:cNvPr id="5" name="Footer Placeholder 4">
            <a:extLst>
              <a:ext uri="{FF2B5EF4-FFF2-40B4-BE49-F238E27FC236}">
                <a16:creationId xmlns:a16="http://schemas.microsoft.com/office/drawing/2014/main" id="{248F9E24-4C93-8A4C-B52E-6518E0C738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0012A5-FFFF-8549-B827-B483598A0A9E}"/>
              </a:ext>
            </a:extLst>
          </p:cNvPr>
          <p:cNvSpPr>
            <a:spLocks noGrp="1"/>
          </p:cNvSpPr>
          <p:nvPr>
            <p:ph type="sldNum" sz="quarter" idx="12"/>
          </p:nvPr>
        </p:nvSpPr>
        <p:spPr>
          <a:xfrm>
            <a:off x="6457950" y="6356351"/>
            <a:ext cx="2057400" cy="365125"/>
          </a:xfrm>
          <a:prstGeom prst="rect">
            <a:avLst/>
          </a:prstGeom>
        </p:spPr>
        <p:txBody>
          <a:bodyPr/>
          <a:lstStyle/>
          <a:p>
            <a:fld id="{986D5072-E7C1-A04F-9368-38324B344E32}" type="slidenum">
              <a:rPr lang="en-US" smtClean="0"/>
              <a:t>‹#›</a:t>
            </a:fld>
            <a:endParaRPr lang="en-US"/>
          </a:p>
        </p:txBody>
      </p:sp>
    </p:spTree>
    <p:extLst>
      <p:ext uri="{BB962C8B-B14F-4D97-AF65-F5344CB8AC3E}">
        <p14:creationId xmlns:p14="http://schemas.microsoft.com/office/powerpoint/2010/main" val="245478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FC22C34-899E-E84F-8178-2EC255776A9B}"/>
              </a:ext>
            </a:extLst>
          </p:cNvPr>
          <p:cNvSpPr>
            <a:spLocks noGrp="1"/>
          </p:cNvSpPr>
          <p:nvPr>
            <p:ph type="pic" sz="quarter" idx="13"/>
          </p:nvPr>
        </p:nvSpPr>
        <p:spPr>
          <a:xfrm>
            <a:off x="6339663" y="1"/>
            <a:ext cx="2679404" cy="6219825"/>
          </a:xfrm>
          <a:prstGeom prst="rect">
            <a:avLst/>
          </a:prstGeom>
        </p:spPr>
        <p:txBody>
          <a:bodyPr/>
          <a:lstStyle/>
          <a:p>
            <a:endParaRPr lang="en-US" dirty="0"/>
          </a:p>
        </p:txBody>
      </p:sp>
      <p:cxnSp>
        <p:nvCxnSpPr>
          <p:cNvPr id="4" name="Straight Connector 3">
            <a:extLst>
              <a:ext uri="{FF2B5EF4-FFF2-40B4-BE49-F238E27FC236}">
                <a16:creationId xmlns:a16="http://schemas.microsoft.com/office/drawing/2014/main" id="{974F3821-C30E-844C-A44B-E1480F88D582}"/>
              </a:ext>
            </a:extLst>
          </p:cNvPr>
          <p:cNvCxnSpPr>
            <a:cxnSpLocks/>
          </p:cNvCxnSpPr>
          <p:nvPr userDrawn="1"/>
        </p:nvCxnSpPr>
        <p:spPr>
          <a:xfrm>
            <a:off x="996267" y="1993669"/>
            <a:ext cx="0" cy="1727702"/>
          </a:xfrm>
          <a:prstGeom prst="line">
            <a:avLst/>
          </a:prstGeom>
          <a:ln>
            <a:solidFill>
              <a:srgbClr val="068DA1"/>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1C8C1DD7-0DCC-AE4A-B5EC-565D7F20BF83}"/>
              </a:ext>
            </a:extLst>
          </p:cNvPr>
          <p:cNvSpPr>
            <a:spLocks noGrp="1"/>
          </p:cNvSpPr>
          <p:nvPr>
            <p:ph type="body" sz="quarter" idx="10" hasCustomPrompt="1"/>
          </p:nvPr>
        </p:nvSpPr>
        <p:spPr>
          <a:xfrm>
            <a:off x="629866" y="649288"/>
            <a:ext cx="3851672" cy="382070"/>
          </a:xfrm>
          <a:prstGeom prst="rect">
            <a:avLst/>
          </a:prstGeom>
        </p:spPr>
        <p:txBody>
          <a:bodyPr/>
          <a:lstStyle>
            <a:lvl1pPr>
              <a:defRPr sz="1800"/>
            </a:lvl1pPr>
          </a:lstStyle>
          <a:p>
            <a:pPr lvl="0"/>
            <a:r>
              <a:rPr lang="en-US" dirty="0"/>
              <a:t>Body Slide Title Here</a:t>
            </a:r>
          </a:p>
        </p:txBody>
      </p:sp>
      <p:sp>
        <p:nvSpPr>
          <p:cNvPr id="11" name="Text Placeholder 8">
            <a:extLst>
              <a:ext uri="{FF2B5EF4-FFF2-40B4-BE49-F238E27FC236}">
                <a16:creationId xmlns:a16="http://schemas.microsoft.com/office/drawing/2014/main" id="{0BD26610-743B-0B43-A6F5-9DFAF3313060}"/>
              </a:ext>
            </a:extLst>
          </p:cNvPr>
          <p:cNvSpPr>
            <a:spLocks noGrp="1"/>
          </p:cNvSpPr>
          <p:nvPr>
            <p:ph type="body" sz="quarter" idx="11" hasCustomPrompt="1"/>
          </p:nvPr>
        </p:nvSpPr>
        <p:spPr>
          <a:xfrm>
            <a:off x="629269" y="1103974"/>
            <a:ext cx="3852863" cy="403225"/>
          </a:xfrm>
          <a:prstGeom prst="rect">
            <a:avLst/>
          </a:prstGeom>
        </p:spPr>
        <p:txBody>
          <a:bodyPr/>
          <a:lstStyle>
            <a:lvl1pPr>
              <a:defRPr sz="1350">
                <a:solidFill>
                  <a:srgbClr val="A6A7AA"/>
                </a:solidFill>
              </a:defRPr>
            </a:lvl1pPr>
          </a:lstStyle>
          <a:p>
            <a:pPr lvl="0"/>
            <a:r>
              <a:rPr lang="en-US" dirty="0"/>
              <a:t>Subtitle here</a:t>
            </a:r>
          </a:p>
        </p:txBody>
      </p:sp>
      <p:sp>
        <p:nvSpPr>
          <p:cNvPr id="13" name="Text Placeholder 12">
            <a:extLst>
              <a:ext uri="{FF2B5EF4-FFF2-40B4-BE49-F238E27FC236}">
                <a16:creationId xmlns:a16="http://schemas.microsoft.com/office/drawing/2014/main" id="{275124EC-EB78-994B-86CC-4DDAD0F23D3B}"/>
              </a:ext>
            </a:extLst>
          </p:cNvPr>
          <p:cNvSpPr>
            <a:spLocks noGrp="1"/>
          </p:cNvSpPr>
          <p:nvPr>
            <p:ph type="body" sz="quarter" idx="12" hasCustomPrompt="1"/>
          </p:nvPr>
        </p:nvSpPr>
        <p:spPr>
          <a:xfrm>
            <a:off x="1235869" y="1914525"/>
            <a:ext cx="4712494" cy="2901950"/>
          </a:xfrm>
          <a:prstGeom prst="rect">
            <a:avLst/>
          </a:prstGeom>
        </p:spPr>
        <p:txBody>
          <a:bodyPr/>
          <a:lstStyle>
            <a:lvl1pPr>
              <a:defRPr sz="1350"/>
            </a:lvl1pPr>
          </a:lstStyle>
          <a:p>
            <a:r>
              <a:rPr lang="en-US" sz="1350" dirty="0">
                <a:solidFill>
                  <a:srgbClr val="A6A7AA"/>
                </a:solidFill>
              </a:rPr>
              <a:t>Body Copy Here</a:t>
            </a:r>
          </a:p>
          <a:p>
            <a:r>
              <a:rPr lang="en-US" sz="1350" dirty="0">
                <a:solidFill>
                  <a:srgbClr val="A6A7AA"/>
                </a:solidFill>
              </a:rPr>
              <a:t>Lorem ipsum dolor sit </a:t>
            </a:r>
            <a:r>
              <a:rPr lang="en-US" sz="1350" dirty="0" err="1">
                <a:solidFill>
                  <a:srgbClr val="A6A7AA"/>
                </a:solidFill>
              </a:rPr>
              <a:t>amet</a:t>
            </a:r>
            <a:r>
              <a:rPr lang="en-US" sz="1350" dirty="0">
                <a:solidFill>
                  <a:srgbClr val="A6A7AA"/>
                </a:solidFill>
              </a:rPr>
              <a:t>, </a:t>
            </a:r>
            <a:r>
              <a:rPr lang="en-US" sz="1350" dirty="0" err="1">
                <a:solidFill>
                  <a:srgbClr val="A6A7AA"/>
                </a:solidFill>
              </a:rPr>
              <a:t>consectetuer</a:t>
            </a:r>
            <a:r>
              <a:rPr lang="en-US" sz="1350" dirty="0">
                <a:solidFill>
                  <a:srgbClr val="A6A7AA"/>
                </a:solidFill>
              </a:rPr>
              <a:t> </a:t>
            </a:r>
            <a:r>
              <a:rPr lang="en-US" sz="1350" dirty="0" err="1">
                <a:solidFill>
                  <a:srgbClr val="A6A7AA"/>
                </a:solidFill>
              </a:rPr>
              <a:t>adipiscing</a:t>
            </a:r>
            <a:r>
              <a:rPr lang="en-US" sz="1350" dirty="0">
                <a:solidFill>
                  <a:srgbClr val="A6A7AA"/>
                </a:solidFill>
              </a:rPr>
              <a:t> </a:t>
            </a:r>
            <a:r>
              <a:rPr lang="en-US" sz="1350" dirty="0" err="1">
                <a:solidFill>
                  <a:srgbClr val="A6A7AA"/>
                </a:solidFill>
              </a:rPr>
              <a:t>elit</a:t>
            </a:r>
            <a:r>
              <a:rPr lang="en-US" sz="1350" dirty="0">
                <a:solidFill>
                  <a:srgbClr val="A6A7AA"/>
                </a:solidFill>
              </a:rPr>
              <a:t>, </a:t>
            </a:r>
            <a:r>
              <a:rPr lang="en-US" sz="1350" dirty="0" err="1">
                <a:solidFill>
                  <a:srgbClr val="A6A7AA"/>
                </a:solidFill>
              </a:rPr>
              <a:t>sed</a:t>
            </a:r>
            <a:r>
              <a:rPr lang="en-US" sz="1350" dirty="0">
                <a:solidFill>
                  <a:srgbClr val="A6A7AA"/>
                </a:solidFill>
              </a:rPr>
              <a:t> </a:t>
            </a:r>
            <a:r>
              <a:rPr lang="en-US" sz="1350" dirty="0" err="1">
                <a:solidFill>
                  <a:srgbClr val="A6A7AA"/>
                </a:solidFill>
              </a:rPr>
              <a:t>diam</a:t>
            </a:r>
            <a:r>
              <a:rPr lang="en-US" sz="1350" dirty="0">
                <a:solidFill>
                  <a:srgbClr val="A6A7AA"/>
                </a:solidFill>
              </a:rPr>
              <a:t> </a:t>
            </a:r>
            <a:r>
              <a:rPr lang="en-US" sz="1350" dirty="0" err="1">
                <a:solidFill>
                  <a:srgbClr val="A6A7AA"/>
                </a:solidFill>
              </a:rPr>
              <a:t>nonummy</a:t>
            </a:r>
            <a:r>
              <a:rPr lang="en-US" sz="1350" dirty="0">
                <a:solidFill>
                  <a:srgbClr val="A6A7AA"/>
                </a:solidFill>
              </a:rPr>
              <a:t> </a:t>
            </a:r>
            <a:r>
              <a:rPr lang="en-US" sz="1350" dirty="0" err="1">
                <a:solidFill>
                  <a:srgbClr val="A6A7AA"/>
                </a:solidFill>
              </a:rPr>
              <a:t>nibh</a:t>
            </a:r>
            <a:r>
              <a:rPr lang="en-US" sz="1350" dirty="0">
                <a:solidFill>
                  <a:srgbClr val="A6A7AA"/>
                </a:solidFill>
              </a:rPr>
              <a:t> </a:t>
            </a:r>
            <a:r>
              <a:rPr lang="en-US" sz="1350" dirty="0" err="1">
                <a:solidFill>
                  <a:srgbClr val="A6A7AA"/>
                </a:solidFill>
              </a:rPr>
              <a:t>euismod</a:t>
            </a:r>
            <a:r>
              <a:rPr lang="en-US" sz="1350" dirty="0">
                <a:solidFill>
                  <a:srgbClr val="A6A7AA"/>
                </a:solidFill>
              </a:rPr>
              <a:t> </a:t>
            </a:r>
            <a:r>
              <a:rPr lang="en-US" sz="1350" dirty="0" err="1">
                <a:solidFill>
                  <a:srgbClr val="A6A7AA"/>
                </a:solidFill>
              </a:rPr>
              <a:t>tincidunt</a:t>
            </a:r>
            <a:r>
              <a:rPr lang="en-US" sz="1350" dirty="0">
                <a:solidFill>
                  <a:srgbClr val="A6A7AA"/>
                </a:solidFill>
              </a:rPr>
              <a:t> </a:t>
            </a:r>
            <a:r>
              <a:rPr lang="en-US" sz="1350" dirty="0" err="1">
                <a:solidFill>
                  <a:srgbClr val="A6A7AA"/>
                </a:solidFill>
              </a:rPr>
              <a:t>ut</a:t>
            </a:r>
            <a:r>
              <a:rPr lang="en-US" sz="1350" dirty="0">
                <a:solidFill>
                  <a:srgbClr val="A6A7AA"/>
                </a:solidFill>
              </a:rPr>
              <a:t> </a:t>
            </a:r>
            <a:r>
              <a:rPr lang="en-US" sz="1350" dirty="0" err="1">
                <a:solidFill>
                  <a:srgbClr val="A6A7AA"/>
                </a:solidFill>
              </a:rPr>
              <a:t>laoreet</a:t>
            </a:r>
            <a:r>
              <a:rPr lang="en-US" sz="1350" dirty="0">
                <a:solidFill>
                  <a:srgbClr val="A6A7AA"/>
                </a:solidFill>
              </a:rPr>
              <a:t> dolore magna </a:t>
            </a:r>
            <a:r>
              <a:rPr lang="en-US" sz="1350" dirty="0" err="1">
                <a:solidFill>
                  <a:srgbClr val="A6A7AA"/>
                </a:solidFill>
              </a:rPr>
              <a:t>aliquam</a:t>
            </a:r>
            <a:r>
              <a:rPr lang="en-US" sz="1350" dirty="0">
                <a:solidFill>
                  <a:srgbClr val="A6A7AA"/>
                </a:solidFill>
              </a:rPr>
              <a:t> </a:t>
            </a:r>
            <a:r>
              <a:rPr lang="en-US" sz="1350" dirty="0" err="1">
                <a:solidFill>
                  <a:srgbClr val="A6A7AA"/>
                </a:solidFill>
              </a:rPr>
              <a:t>erat</a:t>
            </a:r>
            <a:r>
              <a:rPr lang="en-US" sz="1350" dirty="0">
                <a:solidFill>
                  <a:srgbClr val="A6A7AA"/>
                </a:solidFill>
              </a:rPr>
              <a:t> </a:t>
            </a:r>
            <a:r>
              <a:rPr lang="en-US" sz="1350" dirty="0" err="1">
                <a:solidFill>
                  <a:srgbClr val="A6A7AA"/>
                </a:solidFill>
              </a:rPr>
              <a:t>volutpat</a:t>
            </a:r>
            <a:r>
              <a:rPr lang="en-US" sz="1350" dirty="0">
                <a:solidFill>
                  <a:srgbClr val="A6A7AA"/>
                </a:solidFill>
              </a:rPr>
              <a:t>. Ut </a:t>
            </a:r>
            <a:r>
              <a:rPr lang="en-US" sz="1350" dirty="0" err="1">
                <a:solidFill>
                  <a:srgbClr val="A6A7AA"/>
                </a:solidFill>
              </a:rPr>
              <a:t>wisi</a:t>
            </a:r>
            <a:r>
              <a:rPr lang="en-US" sz="1350" dirty="0">
                <a:solidFill>
                  <a:srgbClr val="A6A7AA"/>
                </a:solidFill>
              </a:rPr>
              <a:t> </a:t>
            </a:r>
            <a:r>
              <a:rPr lang="en-US" sz="1350" dirty="0" err="1">
                <a:solidFill>
                  <a:srgbClr val="A6A7AA"/>
                </a:solidFill>
              </a:rPr>
              <a:t>enim</a:t>
            </a:r>
            <a:r>
              <a:rPr lang="en-US" sz="1350" dirty="0">
                <a:solidFill>
                  <a:srgbClr val="A6A7AA"/>
                </a:solidFill>
              </a:rPr>
              <a:t> ad minim </a:t>
            </a:r>
            <a:r>
              <a:rPr lang="en-US" sz="1350" dirty="0" err="1">
                <a:solidFill>
                  <a:srgbClr val="A6A7AA"/>
                </a:solidFill>
              </a:rPr>
              <a:t>veniam</a:t>
            </a:r>
            <a:r>
              <a:rPr lang="en-US" sz="1350" dirty="0">
                <a:solidFill>
                  <a:srgbClr val="A6A7AA"/>
                </a:solidFill>
              </a:rPr>
              <a:t>, </a:t>
            </a:r>
            <a:r>
              <a:rPr lang="en-US" sz="1350" dirty="0" err="1">
                <a:solidFill>
                  <a:srgbClr val="A6A7AA"/>
                </a:solidFill>
              </a:rPr>
              <a:t>quis</a:t>
            </a:r>
            <a:r>
              <a:rPr lang="en-US" sz="1350" dirty="0">
                <a:solidFill>
                  <a:srgbClr val="A6A7AA"/>
                </a:solidFill>
              </a:rPr>
              <a:t> </a:t>
            </a:r>
            <a:r>
              <a:rPr lang="en-US" sz="1350" dirty="0" err="1">
                <a:solidFill>
                  <a:srgbClr val="A6A7AA"/>
                </a:solidFill>
              </a:rPr>
              <a:t>nostrud</a:t>
            </a:r>
            <a:r>
              <a:rPr lang="en-US" sz="1350" dirty="0">
                <a:solidFill>
                  <a:srgbClr val="A6A7AA"/>
                </a:solidFill>
              </a:rPr>
              <a:t> </a:t>
            </a:r>
            <a:r>
              <a:rPr lang="en-US" sz="1350" dirty="0" err="1">
                <a:solidFill>
                  <a:srgbClr val="A6A7AA"/>
                </a:solidFill>
              </a:rPr>
              <a:t>exerci</a:t>
            </a:r>
            <a:r>
              <a:rPr lang="en-US" sz="1350" dirty="0">
                <a:solidFill>
                  <a:srgbClr val="A6A7AA"/>
                </a:solidFill>
              </a:rPr>
              <a:t> </a:t>
            </a:r>
            <a:r>
              <a:rPr lang="en-US" sz="1350" dirty="0" err="1">
                <a:solidFill>
                  <a:srgbClr val="A6A7AA"/>
                </a:solidFill>
              </a:rPr>
              <a:t>tation</a:t>
            </a:r>
            <a:r>
              <a:rPr lang="en-US" sz="1350" dirty="0">
                <a:solidFill>
                  <a:srgbClr val="A6A7AA"/>
                </a:solidFill>
              </a:rPr>
              <a:t> </a:t>
            </a:r>
            <a:r>
              <a:rPr lang="en-US" sz="1350" dirty="0" err="1">
                <a:solidFill>
                  <a:srgbClr val="A6A7AA"/>
                </a:solidFill>
              </a:rPr>
              <a:t>ullamcorper</a:t>
            </a:r>
            <a:r>
              <a:rPr lang="en-US" sz="1350" dirty="0">
                <a:solidFill>
                  <a:srgbClr val="A6A7AA"/>
                </a:solidFill>
              </a:rPr>
              <a:t> </a:t>
            </a:r>
            <a:r>
              <a:rPr lang="en-US" sz="1350" dirty="0" err="1">
                <a:solidFill>
                  <a:srgbClr val="A6A7AA"/>
                </a:solidFill>
              </a:rPr>
              <a:t>suscipit</a:t>
            </a:r>
            <a:r>
              <a:rPr lang="en-US" sz="1350" dirty="0">
                <a:solidFill>
                  <a:srgbClr val="A6A7AA"/>
                </a:solidFill>
              </a:rPr>
              <a:t> </a:t>
            </a:r>
            <a:r>
              <a:rPr lang="en-US" sz="1350" dirty="0" err="1">
                <a:solidFill>
                  <a:srgbClr val="A6A7AA"/>
                </a:solidFill>
              </a:rPr>
              <a:t>lobortis</a:t>
            </a:r>
            <a:r>
              <a:rPr lang="en-US" sz="1350" dirty="0">
                <a:solidFill>
                  <a:srgbClr val="A6A7AA"/>
                </a:solidFill>
              </a:rPr>
              <a:t> </a:t>
            </a:r>
            <a:r>
              <a:rPr lang="en-US" sz="1350" dirty="0" err="1">
                <a:solidFill>
                  <a:srgbClr val="A6A7AA"/>
                </a:solidFill>
              </a:rPr>
              <a:t>nisl</a:t>
            </a:r>
            <a:r>
              <a:rPr lang="en-US" sz="1350" dirty="0">
                <a:solidFill>
                  <a:srgbClr val="A6A7AA"/>
                </a:solidFill>
              </a:rPr>
              <a:t> </a:t>
            </a:r>
            <a:r>
              <a:rPr lang="en-US" sz="1350" dirty="0" err="1">
                <a:solidFill>
                  <a:srgbClr val="A6A7AA"/>
                </a:solidFill>
              </a:rPr>
              <a:t>ut</a:t>
            </a:r>
            <a:r>
              <a:rPr lang="en-US" sz="1350" dirty="0">
                <a:solidFill>
                  <a:srgbClr val="A6A7AA"/>
                </a:solidFill>
              </a:rPr>
              <a:t> </a:t>
            </a:r>
            <a:r>
              <a:rPr lang="en-US" sz="1350" dirty="0" err="1">
                <a:solidFill>
                  <a:srgbClr val="A6A7AA"/>
                </a:solidFill>
              </a:rPr>
              <a:t>aliquip</a:t>
            </a:r>
            <a:r>
              <a:rPr lang="en-US" sz="1350" dirty="0">
                <a:solidFill>
                  <a:srgbClr val="A6A7AA"/>
                </a:solidFill>
              </a:rPr>
              <a:t> ex </a:t>
            </a:r>
            <a:r>
              <a:rPr lang="en-US" sz="1350" dirty="0" err="1">
                <a:solidFill>
                  <a:srgbClr val="A6A7AA"/>
                </a:solidFill>
              </a:rPr>
              <a:t>ea</a:t>
            </a:r>
            <a:r>
              <a:rPr lang="en-US" sz="1350" dirty="0">
                <a:solidFill>
                  <a:srgbClr val="A6A7AA"/>
                </a:solidFill>
              </a:rPr>
              <a:t> </a:t>
            </a:r>
            <a:r>
              <a:rPr lang="en-US" sz="1350" dirty="0" err="1">
                <a:solidFill>
                  <a:srgbClr val="A6A7AA"/>
                </a:solidFill>
              </a:rPr>
              <a:t>commodo</a:t>
            </a:r>
            <a:endParaRPr lang="en-US" sz="1350" dirty="0">
              <a:solidFill>
                <a:srgbClr val="A6A7AA"/>
              </a:solidFill>
            </a:endParaRPr>
          </a:p>
          <a:p>
            <a:pPr lvl="0"/>
            <a:endParaRPr lang="en-US" dirty="0"/>
          </a:p>
        </p:txBody>
      </p:sp>
    </p:spTree>
    <p:extLst>
      <p:ext uri="{BB962C8B-B14F-4D97-AF65-F5344CB8AC3E}">
        <p14:creationId xmlns:p14="http://schemas.microsoft.com/office/powerpoint/2010/main" val="173578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981075" y="2527302"/>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867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981075" y="2527302"/>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774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981075" y="2527302"/>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6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981075" y="2527302"/>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524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981075" y="2527302"/>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267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6"/>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144687"/>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56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16057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a:solidFill>
                  <a:srgbClr val="262A63"/>
                </a:solidFill>
                <a:latin typeface="Arial" panose="020B0604020202020204" pitchFamily="34" charset="0"/>
                <a:hlinkClick r:id="rId18"/>
              </a:rPr>
              <a:t>www.FLDOE.org</a:t>
            </a:r>
            <a:endParaRPr lang="en-US" sz="1200" b="1">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515350" y="6324600"/>
            <a:ext cx="59213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178FBFF7-FDAA-4FF1-90D4-AD0175FABC4E}" type="slidenum">
              <a:rPr lang="en-US" altLang="en-US" sz="1600" smtClean="0">
                <a:solidFill>
                  <a:srgbClr val="7F7F7F"/>
                </a:solidFill>
              </a:rPr>
              <a:pPr eaLnBrk="1" hangingPunct="1">
                <a:defRPr/>
              </a:pPr>
              <a:t>‹#›</a:t>
            </a:fld>
            <a:endParaRPr lang="en-US" altLang="en-US" sz="1600">
              <a:solidFill>
                <a:srgbClr val="7F7F7F"/>
              </a:solidFill>
            </a:endParaRPr>
          </a:p>
        </p:txBody>
      </p:sp>
    </p:spTree>
    <p:extLst>
      <p:ext uri="{BB962C8B-B14F-4D97-AF65-F5344CB8AC3E}">
        <p14:creationId xmlns:p14="http://schemas.microsoft.com/office/powerpoint/2010/main" val="175446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02612-3603-8B4A-B9CB-6E1F41B095E7}"/>
              </a:ext>
            </a:extLst>
          </p:cNvPr>
          <p:cNvSpPr>
            <a:spLocks noGrp="1"/>
          </p:cNvSpPr>
          <p:nvPr>
            <p:ph type="title"/>
          </p:nvPr>
        </p:nvSpPr>
        <p:spPr>
          <a:xfrm>
            <a:off x="628904" y="364850"/>
            <a:ext cx="7886195" cy="1325584"/>
          </a:xfrm>
          <a:prstGeom prst="rect">
            <a:avLst/>
          </a:prstGeom>
        </p:spPr>
        <p:txBody>
          <a:bodyPr vert="horz" lIns="91440" tIns="45720" rIns="91440" bIns="45720" rtlCol="0" anchor="ctr">
            <a:normAutofit/>
          </a:bodyPr>
          <a:lstStyle/>
          <a:p>
            <a:r>
              <a:rPr lang="en-US"/>
              <a:t>Click to edit header</a:t>
            </a:r>
          </a:p>
        </p:txBody>
      </p:sp>
      <p:sp>
        <p:nvSpPr>
          <p:cNvPr id="3" name="Text Placeholder 2">
            <a:extLst>
              <a:ext uri="{FF2B5EF4-FFF2-40B4-BE49-F238E27FC236}">
                <a16:creationId xmlns:a16="http://schemas.microsoft.com/office/drawing/2014/main" id="{051CB7B6-5BE5-7F42-B4B7-FD0953466FAB}"/>
              </a:ext>
            </a:extLst>
          </p:cNvPr>
          <p:cNvSpPr>
            <a:spLocks noGrp="1"/>
          </p:cNvSpPr>
          <p:nvPr>
            <p:ph type="body" idx="1"/>
          </p:nvPr>
        </p:nvSpPr>
        <p:spPr>
          <a:xfrm>
            <a:off x="628904" y="1825207"/>
            <a:ext cx="7886195" cy="4352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4BEA7A2-A530-844F-BFB9-56A06E8C534E}"/>
              </a:ext>
            </a:extLst>
          </p:cNvPr>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89342-808D-8345-8966-84893B59ADD1}" type="slidenum">
              <a:rPr lang="en-US" smtClean="0"/>
              <a:t>‹#›</a:t>
            </a:fld>
            <a:endParaRPr lang="en-US"/>
          </a:p>
        </p:txBody>
      </p:sp>
    </p:spTree>
    <p:extLst>
      <p:ext uri="{BB962C8B-B14F-4D97-AF65-F5344CB8AC3E}">
        <p14:creationId xmlns:p14="http://schemas.microsoft.com/office/powerpoint/2010/main" val="31490318"/>
      </p:ext>
    </p:extLst>
  </p:cSld>
  <p:clrMap bg1="lt1" tx1="dk1" bg2="lt2" tx2="dk2" accent1="accent1" accent2="accent2" accent3="accent3" accent4="accent4" accent5="accent5" accent6="accent6" hlink="hlink" folHlink="folHlink"/>
  <p:sldLayoutIdLst>
    <p:sldLayoutId id="2147486028" r:id="rId1"/>
  </p:sldLayoutIdLst>
  <p:hf hdr="0" ftr="0" dt="0"/>
  <p:txStyles>
    <p:titleStyle>
      <a:lvl1pPr algn="l" defTabSz="672440" rtl="0" eaLnBrk="1" latinLnBrk="0" hangingPunct="1">
        <a:lnSpc>
          <a:spcPct val="90000"/>
        </a:lnSpc>
        <a:spcBef>
          <a:spcPct val="0"/>
        </a:spcBef>
        <a:buNone/>
        <a:defRPr sz="3200" b="1" kern="1200" baseline="0">
          <a:solidFill>
            <a:schemeClr val="accent1"/>
          </a:solidFill>
          <a:latin typeface="+mj-lt"/>
          <a:ea typeface="+mj-ea"/>
          <a:cs typeface="+mj-cs"/>
        </a:defRPr>
      </a:lvl1pPr>
    </p:titleStyle>
    <p:bodyStyle>
      <a:lvl1pPr marL="168109" indent="-168109" algn="l" defTabSz="672440" rtl="0" eaLnBrk="1" latinLnBrk="0" hangingPunct="1">
        <a:lnSpc>
          <a:spcPct val="90000"/>
        </a:lnSpc>
        <a:spcBef>
          <a:spcPts val="735"/>
        </a:spcBef>
        <a:buFont typeface="Arial" panose="020B0604020202020204" pitchFamily="34" charset="0"/>
        <a:buChar char="•"/>
        <a:defRPr sz="2100" kern="1200">
          <a:solidFill>
            <a:schemeClr val="tx1"/>
          </a:solidFill>
          <a:latin typeface="+mn-lt"/>
          <a:ea typeface="+mn-ea"/>
          <a:cs typeface="+mn-cs"/>
        </a:defRPr>
      </a:lvl1pPr>
      <a:lvl2pPr marL="504330" indent="-168109" algn="l" defTabSz="672440" rtl="0" eaLnBrk="1" latinLnBrk="0" hangingPunct="1">
        <a:lnSpc>
          <a:spcPct val="90000"/>
        </a:lnSpc>
        <a:spcBef>
          <a:spcPts val="368"/>
        </a:spcBef>
        <a:buFont typeface="Arial" panose="020B0604020202020204" pitchFamily="34" charset="0"/>
        <a:buChar char="•"/>
        <a:defRPr sz="1800" kern="1200">
          <a:solidFill>
            <a:schemeClr val="tx1"/>
          </a:solidFill>
          <a:latin typeface="+mn-lt"/>
          <a:ea typeface="+mn-ea"/>
          <a:cs typeface="+mn-cs"/>
        </a:defRPr>
      </a:lvl2pPr>
      <a:lvl3pPr marL="840549" indent="-168109" algn="l" defTabSz="672440" rtl="0" eaLnBrk="1" latinLnBrk="0" hangingPunct="1">
        <a:lnSpc>
          <a:spcPct val="90000"/>
        </a:lnSpc>
        <a:spcBef>
          <a:spcPts val="368"/>
        </a:spcBef>
        <a:buFont typeface="Arial" panose="020B0604020202020204" pitchFamily="34" charset="0"/>
        <a:buChar char="•"/>
        <a:defRPr sz="1500" kern="1200">
          <a:solidFill>
            <a:schemeClr val="tx1"/>
          </a:solidFill>
          <a:latin typeface="+mn-lt"/>
          <a:ea typeface="+mn-ea"/>
          <a:cs typeface="+mn-cs"/>
        </a:defRPr>
      </a:lvl3pPr>
      <a:lvl4pPr marL="1176768"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4pPr>
      <a:lvl5pPr marL="1512989"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5pPr>
      <a:lvl6pPr marL="1849207"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6pPr>
      <a:lvl7pPr marL="2185428"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7pPr>
      <a:lvl8pPr marL="2521647"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8pPr>
      <a:lvl9pPr marL="2857867" indent="-168109" algn="l" defTabSz="672440" rtl="0" eaLnBrk="1" latinLnBrk="0" hangingPunct="1">
        <a:lnSpc>
          <a:spcPct val="90000"/>
        </a:lnSpc>
        <a:spcBef>
          <a:spcPts val="368"/>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2440" rtl="0" eaLnBrk="1" latinLnBrk="0" hangingPunct="1">
        <a:defRPr sz="1300" kern="1200">
          <a:solidFill>
            <a:schemeClr val="tx1"/>
          </a:solidFill>
          <a:latin typeface="+mn-lt"/>
          <a:ea typeface="+mn-ea"/>
          <a:cs typeface="+mn-cs"/>
        </a:defRPr>
      </a:lvl1pPr>
      <a:lvl2pPr marL="336220" algn="l" defTabSz="672440" rtl="0" eaLnBrk="1" latinLnBrk="0" hangingPunct="1">
        <a:defRPr sz="1300" kern="1200">
          <a:solidFill>
            <a:schemeClr val="tx1"/>
          </a:solidFill>
          <a:latin typeface="+mn-lt"/>
          <a:ea typeface="+mn-ea"/>
          <a:cs typeface="+mn-cs"/>
        </a:defRPr>
      </a:lvl2pPr>
      <a:lvl3pPr marL="672440" algn="l" defTabSz="672440" rtl="0" eaLnBrk="1" latinLnBrk="0" hangingPunct="1">
        <a:defRPr sz="1300" kern="1200">
          <a:solidFill>
            <a:schemeClr val="tx1"/>
          </a:solidFill>
          <a:latin typeface="+mn-lt"/>
          <a:ea typeface="+mn-ea"/>
          <a:cs typeface="+mn-cs"/>
        </a:defRPr>
      </a:lvl3pPr>
      <a:lvl4pPr marL="1008658" algn="l" defTabSz="672440" rtl="0" eaLnBrk="1" latinLnBrk="0" hangingPunct="1">
        <a:defRPr sz="1300" kern="1200">
          <a:solidFill>
            <a:schemeClr val="tx1"/>
          </a:solidFill>
          <a:latin typeface="+mn-lt"/>
          <a:ea typeface="+mn-ea"/>
          <a:cs typeface="+mn-cs"/>
        </a:defRPr>
      </a:lvl4pPr>
      <a:lvl5pPr marL="1344878" algn="l" defTabSz="672440" rtl="0" eaLnBrk="1" latinLnBrk="0" hangingPunct="1">
        <a:defRPr sz="1300" kern="1200">
          <a:solidFill>
            <a:schemeClr val="tx1"/>
          </a:solidFill>
          <a:latin typeface="+mn-lt"/>
          <a:ea typeface="+mn-ea"/>
          <a:cs typeface="+mn-cs"/>
        </a:defRPr>
      </a:lvl5pPr>
      <a:lvl6pPr marL="1681098" algn="l" defTabSz="672440" rtl="0" eaLnBrk="1" latinLnBrk="0" hangingPunct="1">
        <a:defRPr sz="1300" kern="1200">
          <a:solidFill>
            <a:schemeClr val="tx1"/>
          </a:solidFill>
          <a:latin typeface="+mn-lt"/>
          <a:ea typeface="+mn-ea"/>
          <a:cs typeface="+mn-cs"/>
        </a:defRPr>
      </a:lvl6pPr>
      <a:lvl7pPr marL="2017317" algn="l" defTabSz="672440" rtl="0" eaLnBrk="1" latinLnBrk="0" hangingPunct="1">
        <a:defRPr sz="1300" kern="1200">
          <a:solidFill>
            <a:schemeClr val="tx1"/>
          </a:solidFill>
          <a:latin typeface="+mn-lt"/>
          <a:ea typeface="+mn-ea"/>
          <a:cs typeface="+mn-cs"/>
        </a:defRPr>
      </a:lvl7pPr>
      <a:lvl8pPr marL="2353537" algn="l" defTabSz="672440" rtl="0" eaLnBrk="1" latinLnBrk="0" hangingPunct="1">
        <a:defRPr sz="1300" kern="1200">
          <a:solidFill>
            <a:schemeClr val="tx1"/>
          </a:solidFill>
          <a:latin typeface="+mn-lt"/>
          <a:ea typeface="+mn-ea"/>
          <a:cs typeface="+mn-cs"/>
        </a:defRPr>
      </a:lvl8pPr>
      <a:lvl9pPr marL="2689756" algn="l" defTabSz="67244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867480"/>
      </p:ext>
    </p:extLst>
  </p:cSld>
  <p:clrMap bg1="lt1" tx1="dk1" bg2="lt2" tx2="dk2" accent1="accent1" accent2="accent2" accent3="accent3" accent4="accent4" accent5="accent5" accent6="accent6" hlink="hlink" folHlink="folHlink"/>
  <p:sldLayoutIdLst>
    <p:sldLayoutId id="2147486030" r:id="rId1"/>
    <p:sldLayoutId id="2147486031" r:id="rId2"/>
    <p:sldLayoutId id="2147486032" r:id="rId3"/>
    <p:sldLayoutId id="2147486033" r:id="rId4"/>
    <p:sldLayoutId id="2147486034" r:id="rId5"/>
    <p:sldLayoutId id="2147486035" r:id="rId6"/>
    <p:sldLayoutId id="2147486036" r:id="rId7"/>
    <p:sldLayoutId id="2147486037" r:id="rId8"/>
    <p:sldLayoutId id="2147486038" r:id="rId9"/>
    <p:sldLayoutId id="2147486039" r:id="rId10"/>
    <p:sldLayoutId id="2147486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A90994-DF68-044C-A306-A5F80BA61223}"/>
              </a:ext>
            </a:extLst>
          </p:cNvPr>
          <p:cNvSpPr/>
          <p:nvPr userDrawn="1"/>
        </p:nvSpPr>
        <p:spPr>
          <a:xfrm>
            <a:off x="0" y="6320901"/>
            <a:ext cx="9144000" cy="537100"/>
          </a:xfrm>
          <a:prstGeom prst="rect">
            <a:avLst/>
          </a:prstGeom>
          <a:solidFill>
            <a:srgbClr val="46A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CD8434C1-0771-CF4E-9204-983B8FB05666}"/>
              </a:ext>
            </a:extLst>
          </p:cNvPr>
          <p:cNvSpPr txBox="1"/>
          <p:nvPr userDrawn="1"/>
        </p:nvSpPr>
        <p:spPr>
          <a:xfrm>
            <a:off x="6152101" y="6353678"/>
            <a:ext cx="1359569" cy="369332"/>
          </a:xfrm>
          <a:prstGeom prst="rect">
            <a:avLst/>
          </a:prstGeom>
          <a:noFill/>
        </p:spPr>
        <p:txBody>
          <a:bodyPr wrap="square" rtlCol="0">
            <a:spAutoFit/>
          </a:bodyPr>
          <a:lstStyle/>
          <a:p>
            <a:r>
              <a:rPr lang="en-US" sz="1800" b="0" dirty="0">
                <a:solidFill>
                  <a:schemeClr val="bg1"/>
                </a:solidFill>
                <a:latin typeface="Arial" panose="020B0604020202020204" pitchFamily="34" charset="0"/>
                <a:cs typeface="Arial" panose="020B0604020202020204" pitchFamily="34" charset="0"/>
              </a:rPr>
              <a:t>FLVC.ORG</a:t>
            </a:r>
          </a:p>
        </p:txBody>
      </p:sp>
      <p:pic>
        <p:nvPicPr>
          <p:cNvPr id="3" name="Picture 2">
            <a:extLst>
              <a:ext uri="{FF2B5EF4-FFF2-40B4-BE49-F238E27FC236}">
                <a16:creationId xmlns:a16="http://schemas.microsoft.com/office/drawing/2014/main" id="{8E5707D7-873F-BB44-98B7-C4B746FA598C}"/>
              </a:ext>
            </a:extLst>
          </p:cNvPr>
          <p:cNvPicPr>
            <a:picLocks noChangeAspect="1"/>
          </p:cNvPicPr>
          <p:nvPr userDrawn="1"/>
        </p:nvPicPr>
        <p:blipFill>
          <a:blip r:embed="rId3"/>
          <a:stretch>
            <a:fillRect/>
          </a:stretch>
        </p:blipFill>
        <p:spPr>
          <a:xfrm>
            <a:off x="7581901" y="6406090"/>
            <a:ext cx="1587529" cy="401444"/>
          </a:xfrm>
          <a:prstGeom prst="rect">
            <a:avLst/>
          </a:prstGeom>
        </p:spPr>
      </p:pic>
    </p:spTree>
    <p:extLst>
      <p:ext uri="{BB962C8B-B14F-4D97-AF65-F5344CB8AC3E}">
        <p14:creationId xmlns:p14="http://schemas.microsoft.com/office/powerpoint/2010/main" val="3286458235"/>
      </p:ext>
    </p:extLst>
  </p:cSld>
  <p:clrMap bg1="lt1" tx1="dk1" bg2="lt2" tx2="dk2" accent1="accent1" accent2="accent2" accent3="accent3" accent4="accent4" accent5="accent5" accent6="accent6" hlink="hlink" folHlink="folHlink"/>
  <p:sldLayoutIdLst>
    <p:sldLayoutId id="214748604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0" kern="1200">
          <a:solidFill>
            <a:srgbClr val="068DA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rie.Henderson@fldo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arrie.Henderson@fldo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5D8-B46A-497B-800D-E8AB3346B880}"/>
              </a:ext>
            </a:extLst>
          </p:cNvPr>
          <p:cNvSpPr>
            <a:spLocks noGrp="1"/>
          </p:cNvSpPr>
          <p:nvPr>
            <p:ph type="ctrTitle"/>
          </p:nvPr>
        </p:nvSpPr>
        <p:spPr/>
        <p:txBody>
          <a:bodyPr>
            <a:noAutofit/>
          </a:bodyPr>
          <a:lstStyle/>
          <a:p>
            <a:r>
              <a:rPr lang="en-US" sz="2600" dirty="0"/>
              <a:t>Reimagining Education and Career Help Act (House Bill 1507) and Onboarding in Workforce Education Programs</a:t>
            </a:r>
            <a:endParaRPr lang="en-US" sz="2600" dirty="0">
              <a:latin typeface="Calibri"/>
              <a:cs typeface="Calibri"/>
            </a:endParaRPr>
          </a:p>
        </p:txBody>
      </p:sp>
      <p:sp>
        <p:nvSpPr>
          <p:cNvPr id="5" name="Subtitle 4">
            <a:extLst>
              <a:ext uri="{FF2B5EF4-FFF2-40B4-BE49-F238E27FC236}">
                <a16:creationId xmlns:a16="http://schemas.microsoft.com/office/drawing/2014/main" id="{4C5EFB9D-8846-4BCD-863F-4D371A35514E}"/>
              </a:ext>
            </a:extLst>
          </p:cNvPr>
          <p:cNvSpPr>
            <a:spLocks noGrp="1"/>
          </p:cNvSpPr>
          <p:nvPr>
            <p:ph type="subTitle" idx="1"/>
          </p:nvPr>
        </p:nvSpPr>
        <p:spPr/>
        <p:txBody>
          <a:bodyPr/>
          <a:lstStyle/>
          <a:p>
            <a:pPr>
              <a:lnSpc>
                <a:spcPct val="100000"/>
              </a:lnSpc>
              <a:spcBef>
                <a:spcPts val="0"/>
              </a:spcBef>
            </a:pPr>
            <a:r>
              <a:rPr lang="en-US" sz="2000" b="1" dirty="0"/>
              <a:t>Carrie Henderson, Ph.D. </a:t>
            </a:r>
          </a:p>
          <a:p>
            <a:pPr>
              <a:lnSpc>
                <a:spcPct val="100000"/>
              </a:lnSpc>
              <a:spcBef>
                <a:spcPts val="0"/>
              </a:spcBef>
            </a:pPr>
            <a:r>
              <a:rPr lang="en-US" sz="2000" dirty="0"/>
              <a:t>Executive Vice Chancellor, Division of Florida Colleges</a:t>
            </a:r>
          </a:p>
          <a:p>
            <a:pPr>
              <a:lnSpc>
                <a:spcPct val="100000"/>
              </a:lnSpc>
              <a:spcBef>
                <a:spcPts val="0"/>
              </a:spcBef>
            </a:pPr>
            <a:r>
              <a:rPr lang="en-US" sz="2000" dirty="0">
                <a:hlinkClick r:id="rId2"/>
              </a:rPr>
              <a:t>Carrie.Henderson@fldoe.org</a:t>
            </a:r>
            <a:r>
              <a:rPr lang="en-US" sz="2000" dirty="0"/>
              <a:t> </a:t>
            </a:r>
          </a:p>
          <a:p>
            <a:endParaRPr lang="en-US" sz="2000" dirty="0"/>
          </a:p>
        </p:txBody>
      </p:sp>
    </p:spTree>
    <p:extLst>
      <p:ext uri="{BB962C8B-B14F-4D97-AF65-F5344CB8AC3E}">
        <p14:creationId xmlns:p14="http://schemas.microsoft.com/office/powerpoint/2010/main" val="138032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sp>
        <p:nvSpPr>
          <p:cNvPr id="3" name="Content Placeholder 2"/>
          <p:cNvSpPr>
            <a:spLocks noGrp="1"/>
          </p:cNvSpPr>
          <p:nvPr>
            <p:ph idx="1"/>
          </p:nvPr>
        </p:nvSpPr>
        <p:spPr>
          <a:xfrm>
            <a:off x="628650" y="1906350"/>
            <a:ext cx="7886700" cy="3630135"/>
          </a:xfrm>
        </p:spPr>
        <p:txBody>
          <a:bodyPr/>
          <a:lstStyle/>
          <a:p>
            <a:r>
              <a:rPr lang="en-US" b="1" dirty="0">
                <a:latin typeface="Calibri"/>
                <a:cs typeface="Calibri"/>
              </a:rPr>
              <a:t>Workforce development system</a:t>
            </a:r>
            <a:r>
              <a:rPr lang="en-US" dirty="0">
                <a:latin typeface="Calibri"/>
                <a:cs typeface="Calibri"/>
              </a:rPr>
              <a:t>: entities and activities that contribute to Florida’s talent pipeline system through education, training and support services that prepare individuals for employment or career advancement. </a:t>
            </a:r>
            <a:endParaRPr lang="en-US" dirty="0"/>
          </a:p>
          <a:p>
            <a:pPr lvl="1"/>
            <a:r>
              <a:rPr lang="en-US" dirty="0">
                <a:latin typeface="Calibri"/>
                <a:cs typeface="Calibri"/>
              </a:rPr>
              <a:t>The definition specifies the entities that are responsible for oversight or conducting those activities such as CareerSource, LWDB, One-Stop Centers, the DEO, the DOE and the Department of Children and Families. </a:t>
            </a:r>
            <a:endParaRPr lang="en-US" dirty="0">
              <a:cs typeface="Calibri"/>
            </a:endParaRPr>
          </a:p>
        </p:txBody>
      </p:sp>
      <p:sp>
        <p:nvSpPr>
          <p:cNvPr id="4" name="TextBox 3"/>
          <p:cNvSpPr txBox="1"/>
          <p:nvPr/>
        </p:nvSpPr>
        <p:spPr>
          <a:xfrm>
            <a:off x="628650" y="6321391"/>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179752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sp>
        <p:nvSpPr>
          <p:cNvPr id="3" name="Content Placeholder 2"/>
          <p:cNvSpPr>
            <a:spLocks noGrp="1"/>
          </p:cNvSpPr>
          <p:nvPr>
            <p:ph idx="1"/>
          </p:nvPr>
        </p:nvSpPr>
        <p:spPr/>
        <p:txBody>
          <a:bodyPr/>
          <a:lstStyle/>
          <a:p>
            <a:r>
              <a:rPr lang="en-US" b="1" dirty="0"/>
              <a:t>Workforce education region</a:t>
            </a:r>
            <a:r>
              <a:rPr lang="en-US" dirty="0"/>
              <a:t>: areas of the state identified by the DOE, in collaboration with the </a:t>
            </a:r>
            <a:r>
              <a:rPr lang="en-US" dirty="0" err="1"/>
              <a:t>DEO</a:t>
            </a:r>
            <a:r>
              <a:rPr lang="en-US" dirty="0"/>
              <a:t>, to maximize resource allocation by combining two or more sources of funding to integrate education and training in order to improve access to credentials of value for participants in adult education programs.</a:t>
            </a:r>
          </a:p>
        </p:txBody>
      </p:sp>
      <p:sp>
        <p:nvSpPr>
          <p:cNvPr id="4" name="TextBox 3"/>
          <p:cNvSpPr txBox="1"/>
          <p:nvPr/>
        </p:nvSpPr>
        <p:spPr>
          <a:xfrm>
            <a:off x="628650" y="6235127"/>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298071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655728"/>
          </a:xfrm>
        </p:spPr>
        <p:txBody>
          <a:bodyPr/>
          <a:lstStyle/>
          <a:p>
            <a:r>
              <a:rPr lang="en-US" dirty="0"/>
              <a:t>Key Definitions</a:t>
            </a:r>
          </a:p>
        </p:txBody>
      </p:sp>
      <p:sp>
        <p:nvSpPr>
          <p:cNvPr id="3" name="Content Placeholder 2"/>
          <p:cNvSpPr>
            <a:spLocks noGrp="1"/>
          </p:cNvSpPr>
          <p:nvPr>
            <p:ph idx="1"/>
          </p:nvPr>
        </p:nvSpPr>
        <p:spPr>
          <a:xfrm>
            <a:off x="628650" y="1820086"/>
            <a:ext cx="7886700" cy="4354753"/>
          </a:xfrm>
        </p:spPr>
        <p:txBody>
          <a:bodyPr/>
          <a:lstStyle/>
          <a:p>
            <a:r>
              <a:rPr lang="en-US" sz="2400" b="1" dirty="0">
                <a:latin typeface="Calibri"/>
                <a:cs typeface="Calibri"/>
              </a:rPr>
              <a:t>Workforce related program</a:t>
            </a:r>
            <a:r>
              <a:rPr lang="en-US" sz="2400" dirty="0">
                <a:latin typeface="Calibri"/>
                <a:cs typeface="Calibri"/>
              </a:rPr>
              <a:t>: a program operated, delivered, or enabled, in whole or in part, by a state or local entity using federal funds or state appropriations to offer incentives, funding, support or guidance for any of the following purposes: </a:t>
            </a:r>
            <a:endParaRPr lang="en-US" sz="2400" dirty="0"/>
          </a:p>
          <a:p>
            <a:pPr lvl="1"/>
            <a:r>
              <a:rPr lang="en-US" sz="2000" dirty="0"/>
              <a:t>Job training; </a:t>
            </a:r>
          </a:p>
          <a:p>
            <a:pPr lvl="1"/>
            <a:r>
              <a:rPr lang="en-US" sz="2000" dirty="0"/>
              <a:t>Attainment of a credential of value as identified by the Credentials Review Committee; </a:t>
            </a:r>
          </a:p>
          <a:p>
            <a:pPr lvl="1"/>
            <a:r>
              <a:rPr lang="en-US" sz="2000" dirty="0"/>
              <a:t>Attainment of a postsecondary degree or credential; </a:t>
            </a:r>
          </a:p>
          <a:p>
            <a:pPr lvl="1"/>
            <a:r>
              <a:rPr lang="en-US" sz="2000" dirty="0"/>
              <a:t>The provision of other types of employment assistance; or </a:t>
            </a:r>
          </a:p>
          <a:p>
            <a:pPr lvl="1"/>
            <a:r>
              <a:rPr lang="en-US" sz="2000" dirty="0"/>
              <a:t>Any other program that has, at least in part, the goal of securing employment or better employment for an individual and receives federal funds or a state appropriation.</a:t>
            </a:r>
          </a:p>
        </p:txBody>
      </p:sp>
      <p:sp>
        <p:nvSpPr>
          <p:cNvPr id="4" name="TextBox 3"/>
          <p:cNvSpPr txBox="1"/>
          <p:nvPr/>
        </p:nvSpPr>
        <p:spPr>
          <a:xfrm>
            <a:off x="628650" y="6261006"/>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172954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Reimagining Education and Career Help Act</a:t>
            </a:r>
          </a:p>
        </p:txBody>
      </p:sp>
      <p:sp>
        <p:nvSpPr>
          <p:cNvPr id="3" name="Content Placeholder 2"/>
          <p:cNvSpPr>
            <a:spLocks noGrp="1"/>
          </p:cNvSpPr>
          <p:nvPr>
            <p:ph idx="1"/>
          </p:nvPr>
        </p:nvSpPr>
        <p:spPr>
          <a:xfrm>
            <a:off x="628650" y="1906350"/>
            <a:ext cx="7886700" cy="3837169"/>
          </a:xfrm>
        </p:spPr>
        <p:txBody>
          <a:bodyPr/>
          <a:lstStyle/>
          <a:p>
            <a:r>
              <a:rPr lang="en-US" sz="2000" dirty="0"/>
              <a:t>To create greater alignment among Florida’s </a:t>
            </a:r>
            <a:r>
              <a:rPr lang="en-US" sz="2000" dirty="0" err="1"/>
              <a:t>WDS</a:t>
            </a:r>
            <a:r>
              <a:rPr lang="en-US" sz="2000" dirty="0"/>
              <a:t> for the delivery of programs suited for the 21st century which are focused on equity and efficiency, the bill creates the Reimagining Education and Career Help Act (REACH Act). </a:t>
            </a:r>
          </a:p>
          <a:p>
            <a:r>
              <a:rPr lang="en-US" sz="2000" dirty="0"/>
              <a:t>The REACH Act serves to address the evolving needs of Florida’s economy by increasing the level of collaboration and cooperation among state businesses and education communities while improving training and providing for equity and access to a more integrated workforce and education system for Florida. </a:t>
            </a:r>
          </a:p>
          <a:p>
            <a:r>
              <a:rPr lang="en-US" sz="2000" dirty="0"/>
              <a:t>To facilitate alignment and coordination of entities responsible for Florida’s </a:t>
            </a:r>
            <a:r>
              <a:rPr lang="en-US" sz="2000" dirty="0" err="1"/>
              <a:t>WDS</a:t>
            </a:r>
            <a:r>
              <a:rPr lang="en-US" sz="2000" dirty="0"/>
              <a:t>, the bill creates the Office of Reimagining Education and Career Help (REACH Office) in the Executive Office of the Governor.</a:t>
            </a:r>
          </a:p>
        </p:txBody>
      </p:sp>
      <p:sp>
        <p:nvSpPr>
          <p:cNvPr id="4" name="TextBox 3"/>
          <p:cNvSpPr txBox="1"/>
          <p:nvPr/>
        </p:nvSpPr>
        <p:spPr>
          <a:xfrm>
            <a:off x="628650" y="6209248"/>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98670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621222"/>
          </a:xfrm>
        </p:spPr>
        <p:txBody>
          <a:bodyPr/>
          <a:lstStyle/>
          <a:p>
            <a:r>
              <a:rPr lang="en-US" dirty="0"/>
              <a:t>No-Wrong-Door Entry Strategy</a:t>
            </a:r>
          </a:p>
        </p:txBody>
      </p:sp>
      <p:sp>
        <p:nvSpPr>
          <p:cNvPr id="3" name="Content Placeholder 2"/>
          <p:cNvSpPr>
            <a:spLocks noGrp="1"/>
          </p:cNvSpPr>
          <p:nvPr>
            <p:ph idx="1"/>
          </p:nvPr>
        </p:nvSpPr>
        <p:spPr>
          <a:xfrm>
            <a:off x="628650" y="1716569"/>
            <a:ext cx="7886700" cy="4354753"/>
          </a:xfrm>
        </p:spPr>
        <p:txBody>
          <a:bodyPr/>
          <a:lstStyle/>
          <a:p>
            <a:r>
              <a:rPr lang="en-US" sz="2000" dirty="0"/>
              <a:t>The bill requires the REACH Office to improve equity and access to the myriad of state and federally funded workforce related programs offered across different entities by creating a no-wrong-door entry strategy whereby a Floridian must not be required to visit multiple locations when seeking access to education and workforce training. In creating the no-wrong-door strategy, the office is required to do the following: </a:t>
            </a:r>
          </a:p>
          <a:p>
            <a:pPr lvl="1"/>
            <a:r>
              <a:rPr lang="en-US" sz="1800" dirty="0">
                <a:latin typeface="Calibri"/>
                <a:cs typeface="Calibri"/>
              </a:rPr>
              <a:t>Develop a training course to cross-train all staff within Florida’s WDS on workforce related programs, including how to use an integrated case management system, develop an individual employment plan, conduct a comprehensive needs assessment, pre-certify individuals for workforce related programs and on any other activities to reinforce the no-wrong-door-entry strategy; </a:t>
            </a:r>
            <a:endParaRPr lang="en-US" sz="1800" dirty="0">
              <a:cs typeface="Calibri"/>
            </a:endParaRPr>
          </a:p>
          <a:p>
            <a:pPr lvl="1"/>
            <a:r>
              <a:rPr lang="en-US" sz="1800" dirty="0">
                <a:latin typeface="Calibri"/>
                <a:cs typeface="Calibri"/>
              </a:rPr>
              <a:t>Coordinate and facilitate a common intake form and case management system for use by workforce related programs to minimize duplicate data entry. </a:t>
            </a:r>
            <a:endParaRPr lang="en-US" sz="1800" dirty="0">
              <a:cs typeface="Calibri"/>
            </a:endParaRPr>
          </a:p>
        </p:txBody>
      </p:sp>
      <p:sp>
        <p:nvSpPr>
          <p:cNvPr id="4" name="TextBox 3"/>
          <p:cNvSpPr txBox="1"/>
          <p:nvPr/>
        </p:nvSpPr>
        <p:spPr>
          <a:xfrm>
            <a:off x="628650" y="6217874"/>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161521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No-Wrong-Door Entry Strategy Continued</a:t>
            </a:r>
          </a:p>
        </p:txBody>
      </p:sp>
      <p:sp>
        <p:nvSpPr>
          <p:cNvPr id="3" name="Content Placeholder 2"/>
          <p:cNvSpPr>
            <a:spLocks noGrp="1"/>
          </p:cNvSpPr>
          <p:nvPr>
            <p:ph idx="1"/>
          </p:nvPr>
        </p:nvSpPr>
        <p:spPr/>
        <p:txBody>
          <a:bodyPr/>
          <a:lstStyle/>
          <a:p>
            <a:r>
              <a:rPr lang="en-US" sz="2400" dirty="0"/>
              <a:t>In creating the no-wrong-door strategy, the office is required to do the following: </a:t>
            </a:r>
          </a:p>
          <a:p>
            <a:pPr lvl="1"/>
            <a:r>
              <a:rPr lang="en-US" sz="2000" dirty="0">
                <a:latin typeface="Calibri"/>
                <a:cs typeface="Calibri"/>
              </a:rPr>
              <a:t>Coordinate and facilitate a MOU between the DEO and the DCF to permit Supplemental Nutrition Assistance Program (SNAP) and TANF clients to pre-certify for WIOA training services without having to physically visit a one-stop center; </a:t>
            </a:r>
            <a:endParaRPr lang="en-US" sz="2000" dirty="0">
              <a:cs typeface="Calibri"/>
            </a:endParaRPr>
          </a:p>
          <a:p>
            <a:pPr lvl="1"/>
            <a:r>
              <a:rPr lang="en-US" sz="2000" dirty="0"/>
              <a:t>Oversee the performance evaluation of workforce related programs and services for participants receiving family self-sufficiency benefits and in welfare transition programs; and</a:t>
            </a:r>
          </a:p>
          <a:p>
            <a:pPr lvl="1"/>
            <a:r>
              <a:rPr lang="en-US" sz="2000" dirty="0">
                <a:latin typeface="Calibri"/>
                <a:cs typeface="Calibri"/>
              </a:rPr>
              <a:t>Identify other state and federal programs that serve individuals with significant barriers to employment as demonstrated by low placement, employment and earnings rates and identify strategies to increase the utilization of such programs by LWDBs. </a:t>
            </a:r>
            <a:endParaRPr lang="en-US" sz="2000" dirty="0">
              <a:cs typeface="Calibri"/>
            </a:endParaRPr>
          </a:p>
        </p:txBody>
      </p:sp>
      <p:sp>
        <p:nvSpPr>
          <p:cNvPr id="4" name="TextBox 3"/>
          <p:cNvSpPr txBox="1"/>
          <p:nvPr/>
        </p:nvSpPr>
        <p:spPr>
          <a:xfrm>
            <a:off x="628650" y="6062598"/>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62851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Opportunity Portal</a:t>
            </a:r>
          </a:p>
        </p:txBody>
      </p:sp>
      <p:sp>
        <p:nvSpPr>
          <p:cNvPr id="3" name="Content Placeholder 2"/>
          <p:cNvSpPr>
            <a:spLocks noGrp="1"/>
          </p:cNvSpPr>
          <p:nvPr>
            <p:ph idx="1"/>
          </p:nvPr>
        </p:nvSpPr>
        <p:spPr/>
        <p:txBody>
          <a:bodyPr/>
          <a:lstStyle/>
          <a:p>
            <a:r>
              <a:rPr lang="en-US" sz="2200" dirty="0">
                <a:latin typeface="Calibri"/>
                <a:cs typeface="Calibri"/>
              </a:rPr>
              <a:t>The portal provides the public with more effective access to available federal, state and local services and a system-wide, global view of workforce related program data across various programs through actionable qualitative and quantitative information. The portal will serve as an important tool for Floridian’s looking to reskill or retrain for the workforce. </a:t>
            </a:r>
            <a:endParaRPr lang="en-US" sz="2200" dirty="0"/>
          </a:p>
          <a:p>
            <a:r>
              <a:rPr lang="en-US" sz="2200" dirty="0"/>
              <a:t>The workforce opportunity portal will assist Floridians as they: </a:t>
            </a:r>
          </a:p>
          <a:p>
            <a:pPr lvl="1"/>
            <a:r>
              <a:rPr lang="en-US" sz="1800" dirty="0"/>
              <a:t>Explore and identify career opportunities. </a:t>
            </a:r>
          </a:p>
          <a:p>
            <a:pPr lvl="1"/>
            <a:r>
              <a:rPr lang="en-US" sz="1800" dirty="0"/>
              <a:t>Identify in-demand jobs and associated earning potential. </a:t>
            </a:r>
          </a:p>
          <a:p>
            <a:pPr lvl="1"/>
            <a:r>
              <a:rPr lang="en-US" sz="1800" dirty="0"/>
              <a:t>Identify the skills and credentials needed for specific jobs. </a:t>
            </a:r>
          </a:p>
          <a:p>
            <a:pPr lvl="1"/>
            <a:r>
              <a:rPr lang="en-US" sz="1800" dirty="0">
                <a:latin typeface="Calibri"/>
                <a:cs typeface="Calibri"/>
              </a:rPr>
              <a:t>Access a broad array of federal, state and local workforce related programs.</a:t>
            </a:r>
          </a:p>
        </p:txBody>
      </p:sp>
      <p:sp>
        <p:nvSpPr>
          <p:cNvPr id="4" name="TextBox 3"/>
          <p:cNvSpPr txBox="1"/>
          <p:nvPr/>
        </p:nvSpPr>
        <p:spPr>
          <a:xfrm>
            <a:off x="628650" y="6200621"/>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358177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Workforce Opportunity Portal </a:t>
            </a:r>
            <a:r>
              <a:rPr lang="en-US" sz="2400" dirty="0">
                <a:latin typeface="Calibri"/>
                <a:cs typeface="Calibri"/>
              </a:rPr>
              <a:t>(Continued)</a:t>
            </a:r>
          </a:p>
        </p:txBody>
      </p:sp>
      <p:sp>
        <p:nvSpPr>
          <p:cNvPr id="3" name="Content Placeholder 2"/>
          <p:cNvSpPr>
            <a:spLocks noGrp="1"/>
          </p:cNvSpPr>
          <p:nvPr>
            <p:ph idx="1"/>
          </p:nvPr>
        </p:nvSpPr>
        <p:spPr/>
        <p:txBody>
          <a:bodyPr/>
          <a:lstStyle/>
          <a:p>
            <a:r>
              <a:rPr lang="en-US" sz="2000" dirty="0"/>
              <a:t>The workforce opportunity portal will assist Floridians as they: </a:t>
            </a:r>
          </a:p>
          <a:p>
            <a:pPr lvl="1"/>
            <a:r>
              <a:rPr lang="en-US" sz="1800" dirty="0">
                <a:latin typeface="Calibri"/>
                <a:cs typeface="Calibri"/>
              </a:rPr>
              <a:t>Determine the quality of workforce related programs offered by public postsecondary educational institutions and public and private training providers, based on employment, wages, continued education, student loan debt, and receipt of public assistance by graduates of workforce, certificate or degree programs.</a:t>
            </a:r>
          </a:p>
          <a:p>
            <a:pPr lvl="1"/>
            <a:r>
              <a:rPr lang="en-US" sz="1800" dirty="0"/>
              <a:t>Identify opportunities and resources to support individuals along their career pathway. </a:t>
            </a:r>
          </a:p>
          <a:p>
            <a:pPr lvl="1"/>
            <a:r>
              <a:rPr lang="en-US" sz="1800" dirty="0"/>
              <a:t>Provide information to help individuals understand their potential earnings through paid employment and cope with the loss of public assistance as they progress through career pathways toward self-sufficiency. </a:t>
            </a:r>
          </a:p>
          <a:p>
            <a:pPr lvl="1"/>
            <a:r>
              <a:rPr lang="en-US" sz="1800" dirty="0"/>
              <a:t>Map the timing and magnitude of the loss of public assistance for in-demand occupations across the state to help individuals visualize how their incomes will increase over time as they move toward self-sufficiency.</a:t>
            </a:r>
          </a:p>
        </p:txBody>
      </p:sp>
      <p:sp>
        <p:nvSpPr>
          <p:cNvPr id="4" name="TextBox 3"/>
          <p:cNvSpPr txBox="1"/>
          <p:nvPr/>
        </p:nvSpPr>
        <p:spPr>
          <a:xfrm>
            <a:off x="628650" y="6174742"/>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78935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sz="2200" dirty="0"/>
              <a:t>What systems do you currently use for student intake and case management? How might a statewide solution benefit your institution’s ability to serve students?</a:t>
            </a:r>
          </a:p>
          <a:p>
            <a:r>
              <a:rPr lang="en-US" sz="2200" dirty="0"/>
              <a:t>In advising students into workforce programs, are data about program outcomes – specifically job placement and wage data – involved in informing students to select a program? </a:t>
            </a:r>
          </a:p>
          <a:p>
            <a:pPr lvl="1"/>
            <a:r>
              <a:rPr lang="en-US" sz="1800" dirty="0"/>
              <a:t>How do you advise when a prospective student is interested in a program with barriers to employment (low placement, low earnings, minimal job openings)?</a:t>
            </a:r>
          </a:p>
          <a:p>
            <a:pPr lvl="1"/>
            <a:r>
              <a:rPr lang="en-US" sz="1800" dirty="0">
                <a:latin typeface="Calibri"/>
                <a:cs typeface="Calibri"/>
              </a:rPr>
              <a:t>Do you have specific goals for improving economic outcomes for students of color, low-income students and first-generation students? How do these goals inform advising practices in workforce programs?</a:t>
            </a:r>
          </a:p>
        </p:txBody>
      </p:sp>
    </p:spTree>
    <p:extLst>
      <p:ext uri="{BB962C8B-B14F-4D97-AF65-F5344CB8AC3E}">
        <p14:creationId xmlns:p14="http://schemas.microsoft.com/office/powerpoint/2010/main" val="423690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382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6FA4-5E40-48EB-8C88-FDA45D4FCF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B15F672-C6C3-4D77-B5F5-C2E8E1AC5487}"/>
              </a:ext>
            </a:extLst>
          </p:cNvPr>
          <p:cNvSpPr>
            <a:spLocks noGrp="1"/>
          </p:cNvSpPr>
          <p:nvPr>
            <p:ph idx="1"/>
          </p:nvPr>
        </p:nvSpPr>
        <p:spPr/>
        <p:txBody>
          <a:bodyPr/>
          <a:lstStyle/>
          <a:p>
            <a:r>
              <a:rPr lang="en-US" dirty="0"/>
              <a:t>Activity</a:t>
            </a:r>
          </a:p>
          <a:p>
            <a:r>
              <a:rPr lang="en-US" dirty="0"/>
              <a:t>Guided Pathways Model</a:t>
            </a:r>
          </a:p>
          <a:p>
            <a:r>
              <a:rPr lang="en-US" dirty="0"/>
              <a:t>House Bill 1507</a:t>
            </a:r>
          </a:p>
          <a:p>
            <a:r>
              <a:rPr lang="en-US" dirty="0"/>
              <a:t>Discussion</a:t>
            </a:r>
          </a:p>
        </p:txBody>
      </p:sp>
    </p:spTree>
    <p:extLst>
      <p:ext uri="{BB962C8B-B14F-4D97-AF65-F5344CB8AC3E}">
        <p14:creationId xmlns:p14="http://schemas.microsoft.com/office/powerpoint/2010/main" val="56626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5D8-B46A-497B-800D-E8AB3346B880}"/>
              </a:ext>
            </a:extLst>
          </p:cNvPr>
          <p:cNvSpPr>
            <a:spLocks noGrp="1"/>
          </p:cNvSpPr>
          <p:nvPr>
            <p:ph type="title"/>
          </p:nvPr>
        </p:nvSpPr>
        <p:spPr/>
        <p:txBody>
          <a:bodyPr>
            <a:noAutofit/>
          </a:bodyPr>
          <a:lstStyle/>
          <a:p>
            <a:r>
              <a:rPr lang="en-US" sz="2600" dirty="0"/>
              <a:t>Contact</a:t>
            </a:r>
            <a:endParaRPr lang="en-US" sz="2600" dirty="0">
              <a:latin typeface="Calibri"/>
              <a:cs typeface="Calibri"/>
            </a:endParaRPr>
          </a:p>
        </p:txBody>
      </p:sp>
      <p:sp>
        <p:nvSpPr>
          <p:cNvPr id="5" name="Subtitle 4">
            <a:extLst>
              <a:ext uri="{FF2B5EF4-FFF2-40B4-BE49-F238E27FC236}">
                <a16:creationId xmlns:a16="http://schemas.microsoft.com/office/drawing/2014/main" id="{4C5EFB9D-8846-4BCD-863F-4D371A35514E}"/>
              </a:ext>
            </a:extLst>
          </p:cNvPr>
          <p:cNvSpPr>
            <a:spLocks noGrp="1"/>
          </p:cNvSpPr>
          <p:nvPr>
            <p:ph idx="1"/>
          </p:nvPr>
        </p:nvSpPr>
        <p:spPr/>
        <p:txBody>
          <a:bodyPr/>
          <a:lstStyle/>
          <a:p>
            <a:pPr marL="0" indent="0">
              <a:lnSpc>
                <a:spcPct val="100000"/>
              </a:lnSpc>
              <a:spcBef>
                <a:spcPts val="0"/>
              </a:spcBef>
              <a:buNone/>
            </a:pPr>
            <a:r>
              <a:rPr lang="en-US" sz="2500" b="1" dirty="0"/>
              <a:t>Carrie Henderson, Ph.D. </a:t>
            </a:r>
          </a:p>
          <a:p>
            <a:pPr marL="0" indent="0">
              <a:lnSpc>
                <a:spcPct val="100000"/>
              </a:lnSpc>
              <a:spcBef>
                <a:spcPts val="0"/>
              </a:spcBef>
              <a:buNone/>
            </a:pPr>
            <a:r>
              <a:rPr lang="en-US" sz="2500" dirty="0"/>
              <a:t>Executive Vice Chancellor</a:t>
            </a:r>
          </a:p>
          <a:p>
            <a:pPr marL="0" indent="0">
              <a:lnSpc>
                <a:spcPct val="100000"/>
              </a:lnSpc>
              <a:spcBef>
                <a:spcPts val="0"/>
              </a:spcBef>
              <a:buNone/>
            </a:pPr>
            <a:r>
              <a:rPr lang="en-US" sz="2500" dirty="0"/>
              <a:t>Division of Florida Colleges</a:t>
            </a:r>
          </a:p>
          <a:p>
            <a:pPr marL="0" indent="0">
              <a:lnSpc>
                <a:spcPct val="100000"/>
              </a:lnSpc>
              <a:spcBef>
                <a:spcPts val="0"/>
              </a:spcBef>
              <a:buNone/>
            </a:pPr>
            <a:r>
              <a:rPr lang="en-US" sz="2500" dirty="0">
                <a:hlinkClick r:id="rId2"/>
              </a:rPr>
              <a:t>Carrie.Henderson@fldoe.org</a:t>
            </a:r>
            <a:r>
              <a:rPr lang="en-US" sz="2500" dirty="0"/>
              <a:t> </a:t>
            </a:r>
          </a:p>
          <a:p>
            <a:pPr marL="0" indent="0">
              <a:lnSpc>
                <a:spcPct val="100000"/>
              </a:lnSpc>
              <a:spcBef>
                <a:spcPts val="0"/>
              </a:spcBef>
              <a:buNone/>
            </a:pPr>
            <a:r>
              <a:rPr lang="en-US" sz="2500" dirty="0"/>
              <a:t>850-245-9903</a:t>
            </a:r>
          </a:p>
        </p:txBody>
      </p:sp>
    </p:spTree>
    <p:extLst>
      <p:ext uri="{BB962C8B-B14F-4D97-AF65-F5344CB8AC3E}">
        <p14:creationId xmlns:p14="http://schemas.microsoft.com/office/powerpoint/2010/main" val="255727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310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70662" y="614859"/>
            <a:ext cx="881360" cy="1600200"/>
          </a:xfrm>
          <a:prstGeom prst="rect">
            <a:avLst/>
          </a:prstGeom>
        </p:spPr>
      </p:pic>
      <p:sp>
        <p:nvSpPr>
          <p:cNvPr id="5" name="TextBox 4"/>
          <p:cNvSpPr txBox="1"/>
          <p:nvPr/>
        </p:nvSpPr>
        <p:spPr>
          <a:xfrm>
            <a:off x="56888" y="2252107"/>
            <a:ext cx="1448124" cy="507831"/>
          </a:xfrm>
          <a:prstGeom prst="rect">
            <a:avLst/>
          </a:prstGeom>
          <a:noFill/>
        </p:spPr>
        <p:txBody>
          <a:bodyPr wrap="square" rtlCol="0">
            <a:spAutoFit/>
          </a:bodyPr>
          <a:lstStyle/>
          <a:p>
            <a:pPr defTabSz="685800" eaLnBrk="0" fontAlgn="base" hangingPunct="0">
              <a:spcBef>
                <a:spcPct val="0"/>
              </a:spcBef>
              <a:spcAft>
                <a:spcPct val="0"/>
              </a:spcAft>
            </a:pPr>
            <a:r>
              <a:rPr lang="en-US" sz="1350" b="1" dirty="0">
                <a:solidFill>
                  <a:srgbClr val="334B5E"/>
                </a:solidFill>
                <a:latin typeface="Calibri" panose="020F0502020204030204" pitchFamily="34" charset="0"/>
                <a:cs typeface="Arial" panose="020B0604020202020204" pitchFamily="34" charset="0"/>
              </a:rPr>
              <a:t>First-Generation Student</a:t>
            </a:r>
          </a:p>
        </p:txBody>
      </p:sp>
      <p:sp>
        <p:nvSpPr>
          <p:cNvPr id="6" name="TextBox 5"/>
          <p:cNvSpPr txBox="1"/>
          <p:nvPr/>
        </p:nvSpPr>
        <p:spPr>
          <a:xfrm>
            <a:off x="1581478" y="254808"/>
            <a:ext cx="5351549" cy="369332"/>
          </a:xfrm>
          <a:prstGeom prst="rect">
            <a:avLst/>
          </a:prstGeom>
          <a:noFill/>
        </p:spPr>
        <p:txBody>
          <a:bodyPr wrap="square" rtlCol="0">
            <a:spAutoFit/>
          </a:bodyPr>
          <a:lstStyle/>
          <a:p>
            <a:pPr defTabSz="685800" eaLnBrk="0" fontAlgn="base" hangingPunct="0">
              <a:spcBef>
                <a:spcPct val="0"/>
              </a:spcBef>
              <a:spcAft>
                <a:spcPct val="0"/>
              </a:spcAft>
            </a:pPr>
            <a:r>
              <a:rPr lang="en-US" b="1" dirty="0">
                <a:solidFill>
                  <a:prstClr val="black"/>
                </a:solidFill>
                <a:latin typeface="Calibri" panose="020F0502020204030204" pitchFamily="34" charset="0"/>
                <a:cs typeface="Arial" panose="020B0604020202020204" pitchFamily="34" charset="0"/>
              </a:rPr>
              <a:t>The Student Experience at a “Cafeteria Model” College </a:t>
            </a:r>
          </a:p>
        </p:txBody>
      </p:sp>
      <p:sp>
        <p:nvSpPr>
          <p:cNvPr id="10" name="Down Arrow 9"/>
          <p:cNvSpPr/>
          <p:nvPr/>
        </p:nvSpPr>
        <p:spPr>
          <a:xfrm rot="20186697">
            <a:off x="731782" y="2694831"/>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11" name="TextBox 10"/>
          <p:cNvSpPr txBox="1"/>
          <p:nvPr/>
        </p:nvSpPr>
        <p:spPr>
          <a:xfrm>
            <a:off x="124109" y="3197239"/>
            <a:ext cx="1593723" cy="507831"/>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Confused by FAFSA,</a:t>
            </a:r>
          </a:p>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family can’t help </a:t>
            </a:r>
          </a:p>
        </p:txBody>
      </p:sp>
      <p:sp>
        <p:nvSpPr>
          <p:cNvPr id="12" name="Down Arrow 11"/>
          <p:cNvSpPr/>
          <p:nvPr/>
        </p:nvSpPr>
        <p:spPr>
          <a:xfrm rot="1683494">
            <a:off x="635634" y="3867924"/>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13" name="TextBox 12"/>
          <p:cNvSpPr txBox="1"/>
          <p:nvPr/>
        </p:nvSpPr>
        <p:spPr>
          <a:xfrm>
            <a:off x="83206" y="4501354"/>
            <a:ext cx="1634624" cy="507831"/>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Delays college entry, gets part-time job</a:t>
            </a:r>
          </a:p>
        </p:txBody>
      </p:sp>
      <p:sp>
        <p:nvSpPr>
          <p:cNvPr id="14" name="Down Arrow 13"/>
          <p:cNvSpPr/>
          <p:nvPr/>
        </p:nvSpPr>
        <p:spPr>
          <a:xfrm rot="18911611">
            <a:off x="452798" y="5107705"/>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15" name="TextBox 14"/>
          <p:cNvSpPr txBox="1"/>
          <p:nvPr/>
        </p:nvSpPr>
        <p:spPr>
          <a:xfrm>
            <a:off x="405119" y="5819234"/>
            <a:ext cx="1416145" cy="715581"/>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Misses financial aid deadline, enrolls part-time</a:t>
            </a:r>
          </a:p>
        </p:txBody>
      </p:sp>
      <p:sp>
        <p:nvSpPr>
          <p:cNvPr id="16" name="Down Arrow 15"/>
          <p:cNvSpPr/>
          <p:nvPr/>
        </p:nvSpPr>
        <p:spPr>
          <a:xfrm rot="14744622">
            <a:off x="1936269" y="5614973"/>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18" name="TextBox 17"/>
          <p:cNvSpPr txBox="1"/>
          <p:nvPr/>
        </p:nvSpPr>
        <p:spPr>
          <a:xfrm>
            <a:off x="2488434" y="5009185"/>
            <a:ext cx="1730490" cy="1546577"/>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Student misplaced using traditional placement test, would have benefited from placement based on high school GPA</a:t>
            </a:r>
          </a:p>
        </p:txBody>
      </p:sp>
      <p:sp>
        <p:nvSpPr>
          <p:cNvPr id="19" name="Down Arrow 18"/>
          <p:cNvSpPr/>
          <p:nvPr/>
        </p:nvSpPr>
        <p:spPr>
          <a:xfrm rot="17190098">
            <a:off x="4395325" y="5299971"/>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20" name="TextBox 19"/>
          <p:cNvSpPr txBox="1"/>
          <p:nvPr/>
        </p:nvSpPr>
        <p:spPr>
          <a:xfrm>
            <a:off x="4909604" y="5354131"/>
            <a:ext cx="1691492" cy="1131079"/>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Placed into Dev. Ed., required to enroll in 4 semesters of Dev. Ed. courses (part-time)</a:t>
            </a:r>
          </a:p>
        </p:txBody>
      </p:sp>
      <p:sp>
        <p:nvSpPr>
          <p:cNvPr id="21" name="Down Arrow 20"/>
          <p:cNvSpPr/>
          <p:nvPr/>
        </p:nvSpPr>
        <p:spPr>
          <a:xfrm rot="14492649">
            <a:off x="6738527" y="5594887"/>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22" name="TextBox 21"/>
          <p:cNvSpPr txBox="1"/>
          <p:nvPr/>
        </p:nvSpPr>
        <p:spPr>
          <a:xfrm>
            <a:off x="7396518" y="5280969"/>
            <a:ext cx="1541207" cy="715581"/>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Loses job, enrolls full-time with an undecided major</a:t>
            </a:r>
          </a:p>
        </p:txBody>
      </p:sp>
      <p:sp>
        <p:nvSpPr>
          <p:cNvPr id="24" name="TextBox 23"/>
          <p:cNvSpPr txBox="1"/>
          <p:nvPr/>
        </p:nvSpPr>
        <p:spPr>
          <a:xfrm>
            <a:off x="7597096" y="4000906"/>
            <a:ext cx="960823" cy="507831"/>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Begins Gen. Ed</a:t>
            </a:r>
          </a:p>
        </p:txBody>
      </p:sp>
      <p:sp>
        <p:nvSpPr>
          <p:cNvPr id="25" name="Down Arrow 24"/>
          <p:cNvSpPr/>
          <p:nvPr/>
        </p:nvSpPr>
        <p:spPr>
          <a:xfrm rot="9992649">
            <a:off x="7804925" y="4667287"/>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26" name="TextBox 25"/>
          <p:cNvSpPr txBox="1"/>
          <p:nvPr/>
        </p:nvSpPr>
        <p:spPr>
          <a:xfrm>
            <a:off x="5610314" y="3984528"/>
            <a:ext cx="1405605" cy="1131079"/>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Declares A.S. Program of Study, takes wrong math track</a:t>
            </a:r>
          </a:p>
        </p:txBody>
      </p:sp>
      <p:sp>
        <p:nvSpPr>
          <p:cNvPr id="27" name="Down Arrow 26"/>
          <p:cNvSpPr/>
          <p:nvPr/>
        </p:nvSpPr>
        <p:spPr>
          <a:xfrm rot="4592649">
            <a:off x="7055213" y="4074407"/>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28" name="TextBox 27"/>
          <p:cNvSpPr txBox="1"/>
          <p:nvPr/>
        </p:nvSpPr>
        <p:spPr>
          <a:xfrm>
            <a:off x="3306437" y="4029823"/>
            <a:ext cx="1435959"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Self-advises, takes course not in Program of Study </a:t>
            </a:r>
          </a:p>
        </p:txBody>
      </p:sp>
      <p:sp>
        <p:nvSpPr>
          <p:cNvPr id="29" name="Down Arrow 28"/>
          <p:cNvSpPr/>
          <p:nvPr/>
        </p:nvSpPr>
        <p:spPr>
          <a:xfrm rot="6392649">
            <a:off x="5002238" y="4363837"/>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30" name="TextBox 29"/>
          <p:cNvSpPr txBox="1"/>
          <p:nvPr/>
        </p:nvSpPr>
        <p:spPr>
          <a:xfrm>
            <a:off x="1931230" y="2707151"/>
            <a:ext cx="1426426"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Childcare costs too burdensome, stops out for a semester</a:t>
            </a:r>
          </a:p>
        </p:txBody>
      </p:sp>
      <p:sp>
        <p:nvSpPr>
          <p:cNvPr id="31" name="Down Arrow 30"/>
          <p:cNvSpPr/>
          <p:nvPr/>
        </p:nvSpPr>
        <p:spPr>
          <a:xfrm rot="9092649">
            <a:off x="2962371" y="3579432"/>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32" name="TextBox 31"/>
          <p:cNvSpPr txBox="1"/>
          <p:nvPr/>
        </p:nvSpPr>
        <p:spPr>
          <a:xfrm>
            <a:off x="4117249" y="2814975"/>
            <a:ext cx="1821330"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Re-enrolls in spring, courses needed not available/offered at times student needs</a:t>
            </a:r>
          </a:p>
        </p:txBody>
      </p:sp>
      <p:sp>
        <p:nvSpPr>
          <p:cNvPr id="33" name="Down Arrow 32"/>
          <p:cNvSpPr/>
          <p:nvPr/>
        </p:nvSpPr>
        <p:spPr>
          <a:xfrm rot="16544622">
            <a:off x="3600539" y="2864141"/>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34" name="TextBox 33"/>
          <p:cNvSpPr txBox="1"/>
          <p:nvPr/>
        </p:nvSpPr>
        <p:spPr>
          <a:xfrm>
            <a:off x="6261596" y="2731591"/>
            <a:ext cx="1327737" cy="1131079"/>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Changes to A.A. Program of Study with intent to transfer </a:t>
            </a:r>
          </a:p>
        </p:txBody>
      </p:sp>
      <p:sp>
        <p:nvSpPr>
          <p:cNvPr id="35" name="Down Arrow 34"/>
          <p:cNvSpPr/>
          <p:nvPr/>
        </p:nvSpPr>
        <p:spPr>
          <a:xfrm rot="15644622">
            <a:off x="5728861" y="2952143"/>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36" name="Down Arrow 35"/>
          <p:cNvSpPr/>
          <p:nvPr/>
        </p:nvSpPr>
        <p:spPr>
          <a:xfrm rot="13592649">
            <a:off x="7513877" y="2906125"/>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37" name="TextBox 36"/>
          <p:cNvSpPr txBox="1"/>
          <p:nvPr/>
        </p:nvSpPr>
        <p:spPr>
          <a:xfrm>
            <a:off x="7840164" y="2085198"/>
            <a:ext cx="1290911"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Told by advisor that most earned credits won’t transfer</a:t>
            </a:r>
          </a:p>
        </p:txBody>
      </p:sp>
      <p:sp>
        <p:nvSpPr>
          <p:cNvPr id="38" name="TextBox 37"/>
          <p:cNvSpPr txBox="1"/>
          <p:nvPr/>
        </p:nvSpPr>
        <p:spPr>
          <a:xfrm>
            <a:off x="6662997" y="1077462"/>
            <a:ext cx="1231415"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Begins taking 18 credit hours to catch up</a:t>
            </a:r>
          </a:p>
        </p:txBody>
      </p:sp>
      <p:sp>
        <p:nvSpPr>
          <p:cNvPr id="39" name="TextBox 38"/>
          <p:cNvSpPr txBox="1"/>
          <p:nvPr/>
        </p:nvSpPr>
        <p:spPr>
          <a:xfrm>
            <a:off x="4861864" y="1483117"/>
            <a:ext cx="1283293" cy="923330"/>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Struggles with additional math and science courses </a:t>
            </a:r>
          </a:p>
        </p:txBody>
      </p:sp>
      <p:sp>
        <p:nvSpPr>
          <p:cNvPr id="41" name="TextBox 40"/>
          <p:cNvSpPr txBox="1"/>
          <p:nvPr/>
        </p:nvSpPr>
        <p:spPr>
          <a:xfrm>
            <a:off x="3146356" y="931205"/>
            <a:ext cx="1213335" cy="1131079"/>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Calibri" panose="020F0502020204030204" pitchFamily="34" charset="0"/>
                <a:cs typeface="Arial" panose="020B0604020202020204" pitchFamily="34" charset="0"/>
              </a:rPr>
              <a:t>Doesn’t meet SAP, temporarily loses financial aid</a:t>
            </a:r>
          </a:p>
        </p:txBody>
      </p:sp>
      <p:sp>
        <p:nvSpPr>
          <p:cNvPr id="42" name="Down Arrow 41"/>
          <p:cNvSpPr/>
          <p:nvPr/>
        </p:nvSpPr>
        <p:spPr>
          <a:xfrm rot="7292649">
            <a:off x="7907705" y="1647311"/>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43" name="Down Arrow 42"/>
          <p:cNvSpPr/>
          <p:nvPr/>
        </p:nvSpPr>
        <p:spPr>
          <a:xfrm rot="4592649">
            <a:off x="6141584" y="1348333"/>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44" name="Down Arrow 43"/>
          <p:cNvSpPr/>
          <p:nvPr/>
        </p:nvSpPr>
        <p:spPr>
          <a:xfrm rot="7292649">
            <a:off x="4356998" y="1671932"/>
            <a:ext cx="317090" cy="501445"/>
          </a:xfrm>
          <a:prstGeom prst="down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45" name="TextBox 44"/>
          <p:cNvSpPr txBox="1"/>
          <p:nvPr/>
        </p:nvSpPr>
        <p:spPr>
          <a:xfrm>
            <a:off x="1246045" y="647731"/>
            <a:ext cx="1315640" cy="1546577"/>
          </a:xfrm>
          <a:prstGeom prst="rect">
            <a:avLst/>
          </a:prstGeom>
          <a:noFill/>
          <a:ln w="12700">
            <a:solidFill>
              <a:srgbClr val="FF0000"/>
            </a:solidFill>
          </a:ln>
        </p:spPr>
        <p:txBody>
          <a:bodyPr wrap="square" rtlCol="0">
            <a:spAutoFit/>
          </a:bodyPr>
          <a:lstStyle/>
          <a:p>
            <a:pPr defTabSz="685800" eaLnBrk="0" fontAlgn="base" hangingPunct="0">
              <a:spcBef>
                <a:spcPct val="0"/>
              </a:spcBef>
              <a:spcAft>
                <a:spcPct val="0"/>
              </a:spcAft>
            </a:pPr>
            <a:r>
              <a:rPr lang="en-US" sz="1350" b="1" dirty="0">
                <a:solidFill>
                  <a:srgbClr val="334B5E"/>
                </a:solidFill>
                <a:latin typeface="Calibri" panose="020F0502020204030204" pitchFamily="34" charset="0"/>
                <a:cs typeface="Arial" panose="020B0604020202020204" pitchFamily="34" charset="0"/>
              </a:rPr>
              <a:t>Goes back to part-time, 52 credits in 5 years, of which 34 count toward the A.A. degree</a:t>
            </a:r>
          </a:p>
        </p:txBody>
      </p:sp>
      <p:sp>
        <p:nvSpPr>
          <p:cNvPr id="47" name="Down Arrow 46"/>
          <p:cNvSpPr/>
          <p:nvPr/>
        </p:nvSpPr>
        <p:spPr>
          <a:xfrm rot="5400000">
            <a:off x="2724629" y="1232397"/>
            <a:ext cx="317090" cy="5014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334B5E"/>
              </a:solidFill>
              <a:latin typeface="Calibri"/>
            </a:endParaRPr>
          </a:p>
        </p:txBody>
      </p:sp>
      <p:sp>
        <p:nvSpPr>
          <p:cNvPr id="48" name="TextBox 47"/>
          <p:cNvSpPr txBox="1"/>
          <p:nvPr/>
        </p:nvSpPr>
        <p:spPr>
          <a:xfrm>
            <a:off x="5285611" y="6534815"/>
            <a:ext cx="3925769" cy="276999"/>
          </a:xfrm>
          <a:prstGeom prst="rect">
            <a:avLst/>
          </a:prstGeom>
          <a:noFill/>
        </p:spPr>
        <p:txBody>
          <a:bodyPr wrap="square" rtlCol="0">
            <a:spAutoFit/>
          </a:bodyPr>
          <a:lstStyle/>
          <a:p>
            <a:pPr defTabSz="685800" eaLnBrk="0" fontAlgn="base" hangingPunct="0">
              <a:spcBef>
                <a:spcPct val="0"/>
              </a:spcBef>
              <a:spcAft>
                <a:spcPct val="0"/>
              </a:spcAft>
            </a:pPr>
            <a:r>
              <a:rPr lang="en-US" sz="1200" i="1" dirty="0">
                <a:solidFill>
                  <a:prstClr val="black"/>
                </a:solidFill>
                <a:latin typeface="Calibri" panose="020F0502020204030204" pitchFamily="34" charset="0"/>
                <a:cs typeface="Arial" panose="020B0604020202020204" pitchFamily="34" charset="0"/>
              </a:rPr>
              <a:t>Source: Adapted from Guilford Technical Community College</a:t>
            </a:r>
          </a:p>
        </p:txBody>
      </p:sp>
    </p:spTree>
    <p:extLst>
      <p:ext uri="{BB962C8B-B14F-4D97-AF65-F5344CB8AC3E}">
        <p14:creationId xmlns:p14="http://schemas.microsoft.com/office/powerpoint/2010/main" val="303600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Student Experience at a Guided Pathways College</a:t>
            </a:r>
          </a:p>
        </p:txBody>
      </p:sp>
      <p:pic>
        <p:nvPicPr>
          <p:cNvPr id="4" name="Picture 3"/>
          <p:cNvPicPr>
            <a:picLocks noChangeAspect="1"/>
          </p:cNvPicPr>
          <p:nvPr/>
        </p:nvPicPr>
        <p:blipFill>
          <a:blip r:embed="rId2"/>
          <a:stretch>
            <a:fillRect/>
          </a:stretch>
        </p:blipFill>
        <p:spPr>
          <a:xfrm>
            <a:off x="618895" y="2760737"/>
            <a:ext cx="881360" cy="1600200"/>
          </a:xfrm>
          <a:prstGeom prst="rect">
            <a:avLst/>
          </a:prstGeom>
        </p:spPr>
      </p:pic>
      <p:graphicFrame>
        <p:nvGraphicFramePr>
          <p:cNvPr id="5" name="Diagram 4"/>
          <p:cNvGraphicFramePr/>
          <p:nvPr/>
        </p:nvGraphicFramePr>
        <p:xfrm>
          <a:off x="1524001" y="1890584"/>
          <a:ext cx="5599471" cy="3613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2"/>
          <a:stretch>
            <a:fillRect/>
          </a:stretch>
        </p:blipFill>
        <p:spPr>
          <a:xfrm>
            <a:off x="3883055" y="2897160"/>
            <a:ext cx="881360" cy="1600200"/>
          </a:xfrm>
          <a:prstGeom prst="rect">
            <a:avLst/>
          </a:prstGeom>
        </p:spPr>
      </p:pic>
      <p:pic>
        <p:nvPicPr>
          <p:cNvPr id="1028" name="Picture 4" descr="Graduate graduating student square academic cap silhouette #AD , #Paid,  #Affiliate, #student, #square, #silhouette, #gradu… in 2020 | Silhouette,  Silhouette png, Grad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2154" y="2496683"/>
            <a:ext cx="2026958" cy="2026959"/>
          </a:xfrm>
          <a:prstGeom prst="rect">
            <a:avLst/>
          </a:prstGeom>
          <a:noFill/>
          <a:extLst>
            <a:ext uri="{909E8E84-426E-40DD-AFC4-6F175D3DCCD1}">
              <a14:hiddenFill xmlns:a14="http://schemas.microsoft.com/office/drawing/2010/main">
                <a:solidFill>
                  <a:srgbClr val="FFFFFF"/>
                </a:solidFill>
              </a14:hiddenFill>
            </a:ext>
          </a:extLst>
        </p:spPr>
      </p:pic>
      <p:sp>
        <p:nvSpPr>
          <p:cNvPr id="9" name="Up Arrow 8"/>
          <p:cNvSpPr/>
          <p:nvPr/>
        </p:nvSpPr>
        <p:spPr>
          <a:xfrm rot="5400000">
            <a:off x="1689012" y="3157498"/>
            <a:ext cx="272846" cy="386351"/>
          </a:xfrm>
          <a:prstGeom prst="up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prstClr val="white"/>
              </a:solidFill>
              <a:latin typeface="Calibri"/>
            </a:endParaRPr>
          </a:p>
        </p:txBody>
      </p:sp>
      <p:sp>
        <p:nvSpPr>
          <p:cNvPr id="10" name="Up Arrow 9"/>
          <p:cNvSpPr/>
          <p:nvPr/>
        </p:nvSpPr>
        <p:spPr>
          <a:xfrm rot="5400000">
            <a:off x="6718906" y="3180564"/>
            <a:ext cx="272846" cy="386351"/>
          </a:xfrm>
          <a:prstGeom prst="upArrow">
            <a:avLst/>
          </a:prstGeom>
          <a:solidFill>
            <a:srgbClr val="87B240"/>
          </a:solidFill>
          <a:ln>
            <a:solidFill>
              <a:srgbClr val="87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prstClr val="white"/>
              </a:solidFill>
              <a:latin typeface="Calibri"/>
            </a:endParaRPr>
          </a:p>
        </p:txBody>
      </p:sp>
    </p:spTree>
    <p:extLst>
      <p:ext uri="{BB962C8B-B14F-4D97-AF65-F5344CB8AC3E}">
        <p14:creationId xmlns:p14="http://schemas.microsoft.com/office/powerpoint/2010/main" val="409586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3107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851480" y="1118752"/>
            <a:ext cx="2959042" cy="5372445"/>
          </a:xfrm>
          <a:prstGeom prst="rect">
            <a:avLst/>
          </a:prstGeom>
        </p:spPr>
      </p:pic>
      <p:sp>
        <p:nvSpPr>
          <p:cNvPr id="5" name="Oval 4"/>
          <p:cNvSpPr/>
          <p:nvPr/>
        </p:nvSpPr>
        <p:spPr>
          <a:xfrm>
            <a:off x="1337987" y="4372781"/>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care assistance</a:t>
            </a:r>
          </a:p>
        </p:txBody>
      </p:sp>
      <p:sp>
        <p:nvSpPr>
          <p:cNvPr id="6" name="Oval 5"/>
          <p:cNvSpPr/>
          <p:nvPr/>
        </p:nvSpPr>
        <p:spPr>
          <a:xfrm>
            <a:off x="3510991" y="0"/>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WIOA</a:t>
            </a:r>
            <a:endParaRPr lang="en-US" dirty="0"/>
          </a:p>
        </p:txBody>
      </p:sp>
      <p:sp>
        <p:nvSpPr>
          <p:cNvPr id="7" name="Oval 6"/>
          <p:cNvSpPr/>
          <p:nvPr/>
        </p:nvSpPr>
        <p:spPr>
          <a:xfrm>
            <a:off x="5545546" y="866725"/>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Transporta-tion</a:t>
            </a:r>
            <a:endParaRPr lang="en-US" dirty="0"/>
          </a:p>
        </p:txBody>
      </p:sp>
      <p:sp>
        <p:nvSpPr>
          <p:cNvPr id="8" name="Oval 7"/>
          <p:cNvSpPr/>
          <p:nvPr/>
        </p:nvSpPr>
        <p:spPr>
          <a:xfrm>
            <a:off x="1405695" y="831666"/>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Supplemen-tal</a:t>
            </a:r>
            <a:r>
              <a:rPr lang="fr-FR" dirty="0"/>
              <a:t> Nutrition Assistance Program (SNAP)</a:t>
            </a:r>
            <a:endParaRPr lang="en-US" dirty="0"/>
          </a:p>
        </p:txBody>
      </p:sp>
      <p:sp>
        <p:nvSpPr>
          <p:cNvPr id="9" name="Oval 8"/>
          <p:cNvSpPr/>
          <p:nvPr/>
        </p:nvSpPr>
        <p:spPr>
          <a:xfrm>
            <a:off x="388417" y="2602224"/>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care</a:t>
            </a:r>
          </a:p>
        </p:txBody>
      </p:sp>
      <p:sp>
        <p:nvSpPr>
          <p:cNvPr id="10" name="Oval 9"/>
          <p:cNvSpPr/>
          <p:nvPr/>
        </p:nvSpPr>
        <p:spPr>
          <a:xfrm>
            <a:off x="3381431" y="4899242"/>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services</a:t>
            </a:r>
          </a:p>
        </p:txBody>
      </p:sp>
      <p:sp>
        <p:nvSpPr>
          <p:cNvPr id="11" name="Oval 10"/>
          <p:cNvSpPr/>
          <p:nvPr/>
        </p:nvSpPr>
        <p:spPr>
          <a:xfrm>
            <a:off x="5280570" y="4372781"/>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Housing Assistance</a:t>
            </a:r>
          </a:p>
        </p:txBody>
      </p:sp>
      <p:sp>
        <p:nvSpPr>
          <p:cNvPr id="12" name="Oval 11"/>
          <p:cNvSpPr/>
          <p:nvPr/>
        </p:nvSpPr>
        <p:spPr>
          <a:xfrm>
            <a:off x="6495115" y="2710707"/>
            <a:ext cx="1899139" cy="1879041"/>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Temporary Assistance for Needy Families (</a:t>
            </a:r>
            <a:r>
              <a:rPr lang="en-US" dirty="0" err="1"/>
              <a:t>TANF</a:t>
            </a:r>
            <a:r>
              <a:rPr lang="en-US" dirty="0"/>
              <a:t>)</a:t>
            </a:r>
          </a:p>
        </p:txBody>
      </p:sp>
      <p:sp>
        <p:nvSpPr>
          <p:cNvPr id="14" name="Title 1"/>
          <p:cNvSpPr>
            <a:spLocks noGrp="1"/>
          </p:cNvSpPr>
          <p:nvPr>
            <p:ph type="title"/>
          </p:nvPr>
        </p:nvSpPr>
        <p:spPr>
          <a:xfrm>
            <a:off x="58038" y="79184"/>
            <a:ext cx="3979874" cy="793750"/>
          </a:xfrm>
        </p:spPr>
        <p:txBody>
          <a:bodyPr/>
          <a:lstStyle/>
          <a:p>
            <a:r>
              <a:rPr lang="en-US" sz="2400" dirty="0"/>
              <a:t>Sample Student Intersection with Resources</a:t>
            </a:r>
          </a:p>
        </p:txBody>
      </p:sp>
    </p:spTree>
    <p:extLst>
      <p:ext uri="{BB962C8B-B14F-4D97-AF65-F5344CB8AC3E}">
        <p14:creationId xmlns:p14="http://schemas.microsoft.com/office/powerpoint/2010/main" val="306612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What are current institutional procedures for connecting students with public benefits and support services?</a:t>
            </a:r>
          </a:p>
          <a:p>
            <a:r>
              <a:rPr lang="en-US" dirty="0"/>
              <a:t>At what point in the student’s pathway are they made aware of these types of resources?</a:t>
            </a:r>
          </a:p>
          <a:p>
            <a:r>
              <a:rPr lang="en-US" dirty="0"/>
              <a:t>How many times does an institution “hand-off” the student to another individual or office? What does that hand-off look like?</a:t>
            </a:r>
          </a:p>
        </p:txBody>
      </p:sp>
    </p:spTree>
    <p:extLst>
      <p:ext uri="{BB962C8B-B14F-4D97-AF65-F5344CB8AC3E}">
        <p14:creationId xmlns:p14="http://schemas.microsoft.com/office/powerpoint/2010/main" val="357773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t>
            </a:r>
            <a:r>
              <a:rPr lang="en-US" dirty="0"/>
              <a:t> 1507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886" y="813916"/>
            <a:ext cx="8348290" cy="5775322"/>
          </a:xfrm>
        </p:spPr>
      </p:pic>
    </p:spTree>
    <p:extLst>
      <p:ext uri="{BB962C8B-B14F-4D97-AF65-F5344CB8AC3E}">
        <p14:creationId xmlns:p14="http://schemas.microsoft.com/office/powerpoint/2010/main" val="389092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Reimagining the Workforce Development System (</a:t>
            </a:r>
            <a:r>
              <a:rPr lang="en-US" dirty="0" err="1"/>
              <a:t>WDS</a:t>
            </a:r>
            <a:r>
              <a:rPr lang="en-US" dirty="0"/>
              <a:t>)</a:t>
            </a:r>
          </a:p>
        </p:txBody>
      </p:sp>
      <p:sp>
        <p:nvSpPr>
          <p:cNvPr id="3" name="Content Placeholder 2"/>
          <p:cNvSpPr>
            <a:spLocks noGrp="1"/>
          </p:cNvSpPr>
          <p:nvPr>
            <p:ph idx="1"/>
          </p:nvPr>
        </p:nvSpPr>
        <p:spPr>
          <a:xfrm>
            <a:off x="628650" y="1828712"/>
            <a:ext cx="7886700" cy="4354753"/>
          </a:xfrm>
        </p:spPr>
        <p:txBody>
          <a:bodyPr/>
          <a:lstStyle/>
          <a:p>
            <a:r>
              <a:rPr lang="en-US" sz="2400" dirty="0"/>
              <a:t>The following key concepts were identified as promoting a truly aligned and seamless service delivery of workforce services:</a:t>
            </a:r>
          </a:p>
          <a:p>
            <a:pPr lvl="1"/>
            <a:r>
              <a:rPr lang="en-US" sz="2000" dirty="0"/>
              <a:t>Systemic collaboration of key workforce system partners to take a comprehensive approach to assessing and addressing customer needs and removing barriers to employment; </a:t>
            </a:r>
          </a:p>
          <a:p>
            <a:pPr lvl="1"/>
            <a:r>
              <a:rPr lang="en-US" sz="2000" dirty="0"/>
              <a:t>Integrated service delivery that provides seamless and comprehensive services to customers; </a:t>
            </a:r>
          </a:p>
          <a:p>
            <a:pPr lvl="1"/>
            <a:r>
              <a:rPr lang="en-US" sz="2000" dirty="0"/>
              <a:t>Shared data for effective decision making and enhanced data collection and analysis to support program operations; </a:t>
            </a:r>
          </a:p>
          <a:p>
            <a:pPr lvl="1"/>
            <a:r>
              <a:rPr lang="en-US" sz="2000" dirty="0"/>
              <a:t>Leveraged resources across the programs; and </a:t>
            </a:r>
          </a:p>
          <a:p>
            <a:pPr lvl="1"/>
            <a:r>
              <a:rPr lang="en-US" sz="2000" dirty="0"/>
              <a:t>Improved employment and training outcomes through stronger connections between the training offered through the workforce system and the training needed by employers.</a:t>
            </a:r>
          </a:p>
        </p:txBody>
      </p:sp>
      <p:sp>
        <p:nvSpPr>
          <p:cNvPr id="4" name="TextBox 3"/>
          <p:cNvSpPr txBox="1"/>
          <p:nvPr/>
        </p:nvSpPr>
        <p:spPr>
          <a:xfrm>
            <a:off x="628650" y="6304138"/>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103887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4645"/>
            <a:ext cx="7886700" cy="793750"/>
          </a:xfrm>
        </p:spPr>
        <p:txBody>
          <a:bodyPr/>
          <a:lstStyle/>
          <a:p>
            <a:r>
              <a:rPr lang="en-US" dirty="0" err="1"/>
              <a:t>HB</a:t>
            </a:r>
            <a:r>
              <a:rPr lang="en-US" dirty="0"/>
              <a:t> 1507 – The Fine Print</a:t>
            </a:r>
          </a:p>
        </p:txBody>
      </p:sp>
      <p:pic>
        <p:nvPicPr>
          <p:cNvPr id="6" name="Picture 5"/>
          <p:cNvPicPr>
            <a:picLocks noChangeAspect="1"/>
          </p:cNvPicPr>
          <p:nvPr/>
        </p:nvPicPr>
        <p:blipFill>
          <a:blip r:embed="rId2"/>
          <a:stretch>
            <a:fillRect/>
          </a:stretch>
        </p:blipFill>
        <p:spPr>
          <a:xfrm>
            <a:off x="1901755" y="1657021"/>
            <a:ext cx="5089481" cy="4664267"/>
          </a:xfrm>
          <a:prstGeom prst="rect">
            <a:avLst/>
          </a:prstGeom>
        </p:spPr>
      </p:pic>
      <p:sp>
        <p:nvSpPr>
          <p:cNvPr id="7" name="TextBox 6"/>
          <p:cNvSpPr txBox="1"/>
          <p:nvPr/>
        </p:nvSpPr>
        <p:spPr>
          <a:xfrm>
            <a:off x="628650" y="6331439"/>
            <a:ext cx="5069786" cy="307777"/>
          </a:xfrm>
          <a:prstGeom prst="rect">
            <a:avLst/>
          </a:prstGeom>
          <a:noFill/>
        </p:spPr>
        <p:txBody>
          <a:bodyPr wrap="none" rtlCol="0">
            <a:spAutoFit/>
          </a:bodyPr>
          <a:lstStyle/>
          <a:p>
            <a:r>
              <a:rPr lang="en-US" sz="1400" i="1" dirty="0"/>
              <a:t>Source: House of Representatives Staff Analysis (2021), CS/</a:t>
            </a:r>
            <a:r>
              <a:rPr lang="en-US" sz="1400" i="1" dirty="0" err="1"/>
              <a:t>HB</a:t>
            </a:r>
            <a:r>
              <a:rPr lang="en-US" sz="1400" i="1" dirty="0"/>
              <a:t> 1507</a:t>
            </a:r>
          </a:p>
        </p:txBody>
      </p:sp>
    </p:spTree>
    <p:extLst>
      <p:ext uri="{BB962C8B-B14F-4D97-AF65-F5344CB8AC3E}">
        <p14:creationId xmlns:p14="http://schemas.microsoft.com/office/powerpoint/2010/main" val="301061997"/>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Get There FL">
  <a:themeElements>
    <a:clrScheme name="Custom 1">
      <a:dk1>
        <a:srgbClr val="000000"/>
      </a:dk1>
      <a:lt1>
        <a:srgbClr val="FFFFFF"/>
      </a:lt1>
      <a:dk2>
        <a:srgbClr val="003552"/>
      </a:dk2>
      <a:lt2>
        <a:srgbClr val="FFFFFF"/>
      </a:lt2>
      <a:accent1>
        <a:srgbClr val="003552"/>
      </a:accent1>
      <a:accent2>
        <a:srgbClr val="F58220"/>
      </a:accent2>
      <a:accent3>
        <a:srgbClr val="A6CD3A"/>
      </a:accent3>
      <a:accent4>
        <a:srgbClr val="00AABD"/>
      </a:accent4>
      <a:accent5>
        <a:srgbClr val="000000"/>
      </a:accent5>
      <a:accent6>
        <a:srgbClr val="FFFDFD"/>
      </a:accent6>
      <a:hlink>
        <a:srgbClr val="003552"/>
      </a:hlink>
      <a:folHlink>
        <a:srgbClr val="00AA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516A7F5B060649B2BAFE67A83775EF" ma:contentTypeVersion="6" ma:contentTypeDescription="Create a new document." ma:contentTypeScope="" ma:versionID="2a30c418a7a10999e9c169f2f4151ad7">
  <xsd:schema xmlns:xsd="http://www.w3.org/2001/XMLSchema" xmlns:xs="http://www.w3.org/2001/XMLSchema" xmlns:p="http://schemas.microsoft.com/office/2006/metadata/properties" xmlns:ns2="57ca310b-29a2-48c6-b248-81c38a54d533" xmlns:ns3="ad124424-9420-4804-ba35-18f4348b58e9" targetNamespace="http://schemas.microsoft.com/office/2006/metadata/properties" ma:root="true" ma:fieldsID="c25ea4c383e79a38375c39f8af4f5cb5" ns2:_="" ns3:_="">
    <xsd:import namespace="57ca310b-29a2-48c6-b248-81c38a54d533"/>
    <xsd:import namespace="ad124424-9420-4804-ba35-18f4348b58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a310b-29a2-48c6-b248-81c38a54d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124424-9420-4804-ba35-18f4348b58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C306E-2FC5-417B-B311-8BE9866B8CC4}">
  <ds:schemaRefs>
    <ds:schemaRef ds:uri="http://schemas.microsoft.com/sharepoint/v3/contenttype/forms"/>
  </ds:schemaRefs>
</ds:datastoreItem>
</file>

<file path=customXml/itemProps2.xml><?xml version="1.0" encoding="utf-8"?>
<ds:datastoreItem xmlns:ds="http://schemas.openxmlformats.org/officeDocument/2006/customXml" ds:itemID="{B50FEB93-565F-4064-A949-7A08B8792417}">
  <ds:schemaRefs>
    <ds:schemaRef ds:uri="http://schemas.microsoft.com/office/2006/documentManagement/types"/>
    <ds:schemaRef ds:uri="ad124424-9420-4804-ba35-18f4348b58e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7ca310b-29a2-48c6-b248-81c38a54d533"/>
    <ds:schemaRef ds:uri="http://www.w3.org/XML/1998/namespace"/>
  </ds:schemaRefs>
</ds:datastoreItem>
</file>

<file path=customXml/itemProps3.xml><?xml version="1.0" encoding="utf-8"?>
<ds:datastoreItem xmlns:ds="http://schemas.openxmlformats.org/officeDocument/2006/customXml" ds:itemID="{77B24B9B-AA8F-41C6-8D7B-C42526E53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a310b-29a2-48c6-b248-81c38a54d533"/>
    <ds:schemaRef ds:uri="ad124424-9420-4804-ba35-18f4348b58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TotalTime>
  <Words>1630</Words>
  <Application>Microsoft Office PowerPoint</Application>
  <PresentationFormat>On-screen Show (4:3)</PresentationFormat>
  <Paragraphs>119</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FDOE_PPT_template_Standard</vt:lpstr>
      <vt:lpstr>1_Get There FL</vt:lpstr>
      <vt:lpstr>1_Custom Design</vt:lpstr>
      <vt:lpstr>2_Custom Design</vt:lpstr>
      <vt:lpstr>Reimagining Education and Career Help Act (House Bill 1507) and Onboarding in Workforce Education Programs</vt:lpstr>
      <vt:lpstr>Agenda</vt:lpstr>
      <vt:lpstr>PowerPoint Presentation</vt:lpstr>
      <vt:lpstr>The Student Experience at a Guided Pathways College</vt:lpstr>
      <vt:lpstr>Sample Student Intersection with Resources</vt:lpstr>
      <vt:lpstr>Discussion</vt:lpstr>
      <vt:lpstr>HB 1507 </vt:lpstr>
      <vt:lpstr>Reimagining the Workforce Development System (WDS)</vt:lpstr>
      <vt:lpstr>HB 1507 – The Fine Print</vt:lpstr>
      <vt:lpstr>Key Definitions</vt:lpstr>
      <vt:lpstr>Key Definitions</vt:lpstr>
      <vt:lpstr>Key Definitions</vt:lpstr>
      <vt:lpstr>Reimagining Education and Career Help Act</vt:lpstr>
      <vt:lpstr>No-Wrong-Door Entry Strategy</vt:lpstr>
      <vt:lpstr>No-Wrong-Door Entry Strategy Continued</vt:lpstr>
      <vt:lpstr>Workforce Opportunity Portal</vt:lpstr>
      <vt:lpstr>Workforce Opportunity Portal (Continued)</vt:lpstr>
      <vt:lpstr>Discussion</vt:lpstr>
      <vt:lpstr>Q&amp;A</vt:lpstr>
      <vt:lpstr>Contact</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Policy Update</dc:title>
  <dc:creator>Russ, Avery</dc:creator>
  <cp:lastModifiedBy>Henderson, Carrie</cp:lastModifiedBy>
  <cp:revision>155</cp:revision>
  <dcterms:created xsi:type="dcterms:W3CDTF">2020-05-22T17:28:06Z</dcterms:created>
  <dcterms:modified xsi:type="dcterms:W3CDTF">2021-10-08T13:30:09Z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0x0101009A516A7F5B060649B2BAFE67A83775EF</vt:lpwstr>
  </property>
</Properties>
</file>